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9" r:id="rId2"/>
    <p:sldId id="908" r:id="rId3"/>
    <p:sldId id="295" r:id="rId4"/>
    <p:sldId id="909" r:id="rId5"/>
    <p:sldId id="356" r:id="rId6"/>
    <p:sldId id="910" r:id="rId7"/>
    <p:sldId id="907" r:id="rId8"/>
    <p:sldId id="90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7" autoAdjust="0"/>
    <p:restoredTop sz="95560" autoAdjust="0"/>
  </p:normalViewPr>
  <p:slideViewPr>
    <p:cSldViewPr snapToGrid="0">
      <p:cViewPr varScale="1">
        <p:scale>
          <a:sx n="76" d="100"/>
          <a:sy n="76" d="100"/>
        </p:scale>
        <p:origin x="576"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42414E-D94C-4E66-8ECF-706667F5B14F}" type="datetimeFigureOut">
              <a:rPr lang="en-US" smtClean="0"/>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776694-C47F-4D72-836C-154B06583018}" type="slidenum">
              <a:rPr lang="en-US" smtClean="0"/>
              <a:t>‹nr.›</a:t>
            </a:fld>
            <a:endParaRPr lang="en-US"/>
          </a:p>
        </p:txBody>
      </p:sp>
    </p:spTree>
    <p:extLst>
      <p:ext uri="{BB962C8B-B14F-4D97-AF65-F5344CB8AC3E}">
        <p14:creationId xmlns:p14="http://schemas.microsoft.com/office/powerpoint/2010/main" val="3869921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010AC-7EED-6060-12AD-3DC6CEAA31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B8149-DD2E-AF82-AB1F-769D9E61F6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08E86-F237-1A2E-9589-C5DF04F06A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8F4CDC-D5C1-50E2-57FB-4A718036D3C6}"/>
              </a:ext>
            </a:extLst>
          </p:cNvPr>
          <p:cNvSpPr>
            <a:spLocks noGrp="1"/>
          </p:cNvSpPr>
          <p:nvPr>
            <p:ph type="sldNum" sz="quarter" idx="5"/>
          </p:nvPr>
        </p:nvSpPr>
        <p:spPr/>
        <p:txBody>
          <a:bodyPr/>
          <a:lstStyle/>
          <a:p>
            <a:fld id="{92BE362E-78BA-324A-8038-5482DADFDF7D}" type="slidenum">
              <a:rPr lang="en-GB" smtClean="0"/>
              <a:pPr/>
              <a:t>7</a:t>
            </a:fld>
            <a:endParaRPr lang="en-GB" sz="1200">
              <a:latin typeface="Times" charset="0"/>
            </a:endParaRPr>
          </a:p>
        </p:txBody>
      </p:sp>
    </p:spTree>
    <p:extLst>
      <p:ext uri="{BB962C8B-B14F-4D97-AF65-F5344CB8AC3E}">
        <p14:creationId xmlns:p14="http://schemas.microsoft.com/office/powerpoint/2010/main" val="3033916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BE362E-78BA-324A-8038-5482DADFDF7D}" type="slidenum">
              <a:rPr lang="en-GB" smtClean="0"/>
              <a:pPr/>
              <a:t>8</a:t>
            </a:fld>
            <a:endParaRPr lang="en-GB" sz="1200">
              <a:latin typeface="Times" charset="0"/>
            </a:endParaRPr>
          </a:p>
        </p:txBody>
      </p:sp>
    </p:spTree>
    <p:extLst>
      <p:ext uri="{BB962C8B-B14F-4D97-AF65-F5344CB8AC3E}">
        <p14:creationId xmlns:p14="http://schemas.microsoft.com/office/powerpoint/2010/main" val="2306124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A4D1D-D300-586A-1696-57DAE3FD85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F1891A-5A29-DE98-D35A-ED10AF276B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8EB098E-249A-6BE4-7083-5D4705987C3F}"/>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5" name="Footer Placeholder 4">
            <a:extLst>
              <a:ext uri="{FF2B5EF4-FFF2-40B4-BE49-F238E27FC236}">
                <a16:creationId xmlns:a16="http://schemas.microsoft.com/office/drawing/2014/main" id="{15678977-CCDF-F9CD-09EC-A72B1DC26C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E340F-C81E-9C1C-A022-FF31097217CD}"/>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4213170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18186-BB2B-0E35-D6D4-A766C8ED31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550229-EC1A-A209-FCDF-424BF4787B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E0C16-AE81-14E0-427F-4E7D02BF24AA}"/>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5" name="Footer Placeholder 4">
            <a:extLst>
              <a:ext uri="{FF2B5EF4-FFF2-40B4-BE49-F238E27FC236}">
                <a16:creationId xmlns:a16="http://schemas.microsoft.com/office/drawing/2014/main" id="{3820FAAB-6B16-610B-622D-7FB7F4419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5927B8-7FE4-A6B9-4A16-50A999C56A13}"/>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3479904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8534B6-15A7-F441-9578-8B708697D3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2EAB97-31A5-884D-D440-03E92C5E32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AE89A3-E528-D704-B197-90FA9902518E}"/>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5" name="Footer Placeholder 4">
            <a:extLst>
              <a:ext uri="{FF2B5EF4-FFF2-40B4-BE49-F238E27FC236}">
                <a16:creationId xmlns:a16="http://schemas.microsoft.com/office/drawing/2014/main" id="{EC535C69-4D6A-EA26-69F1-714626C506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D774F1-1E26-68E8-B373-0FCADAC9658A}"/>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1649488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ingle title lin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Titel 5"/>
          <p:cNvSpPr>
            <a:spLocks noGrp="1"/>
          </p:cNvSpPr>
          <p:nvPr>
            <p:ph type="title"/>
          </p:nvPr>
        </p:nvSpPr>
        <p:spPr>
          <a:xfrm>
            <a:off x="755652" y="1"/>
            <a:ext cx="8813800" cy="668867"/>
          </a:xfrm>
        </p:spPr>
        <p:txBody>
          <a:bodyPr/>
          <a:lstStyle/>
          <a:p>
            <a:r>
              <a:rPr lang="en-US"/>
              <a:t>Click to edit Master title style</a:t>
            </a:r>
            <a:endParaRPr lang="nl-NL"/>
          </a:p>
        </p:txBody>
      </p:sp>
      <p:sp>
        <p:nvSpPr>
          <p:cNvPr id="7" name="Rechthoek 6"/>
          <p:cNvSpPr/>
          <p:nvPr userDrawn="1"/>
        </p:nvSpPr>
        <p:spPr bwMode="auto">
          <a:xfrm>
            <a:off x="0" y="6578600"/>
            <a:ext cx="12192000" cy="2794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121909" tIns="60955" rIns="121909" bIns="60955" numCol="1" rtlCol="0" anchor="t" anchorCtr="0" compatLnSpc="1">
            <a:prstTxWarp prst="textNoShape">
              <a:avLst/>
            </a:prstTxWarp>
          </a:bodyPr>
          <a:lstStyle/>
          <a:p>
            <a:pPr marL="0" marR="0" indent="0" algn="l" defTabSz="1219050" rtl="0" eaLnBrk="0" fontAlgn="base" latinLnBrk="0" hangingPunct="0">
              <a:lnSpc>
                <a:spcPct val="100000"/>
              </a:lnSpc>
              <a:spcBef>
                <a:spcPct val="0"/>
              </a:spcBef>
              <a:spcAft>
                <a:spcPct val="0"/>
              </a:spcAft>
              <a:buClrTx/>
              <a:buSzTx/>
              <a:buFontTx/>
              <a:buNone/>
              <a:tabLst/>
            </a:pPr>
            <a:endParaRPr kumimoji="0" lang="nl-NL" sz="3200" b="0" i="0" u="none" strike="noStrike" cap="none" normalizeH="0" baseline="0">
              <a:ln>
                <a:noFill/>
              </a:ln>
              <a:solidFill>
                <a:schemeClr val="tx1"/>
              </a:solidFill>
              <a:effectLst/>
              <a:latin typeface="Times" charset="0"/>
              <a:ea typeface="ＭＳ Ｐゴシック" charset="0"/>
            </a:endParaRPr>
          </a:p>
        </p:txBody>
      </p:sp>
      <p:sp>
        <p:nvSpPr>
          <p:cNvPr id="10" name="Tijdelijke aanduiding voor inhoud 2"/>
          <p:cNvSpPr>
            <a:spLocks noGrp="1"/>
          </p:cNvSpPr>
          <p:nvPr>
            <p:ph idx="1"/>
          </p:nvPr>
        </p:nvSpPr>
        <p:spPr>
          <a:xfrm>
            <a:off x="755651" y="939800"/>
            <a:ext cx="11049000" cy="53953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Tree>
    <p:extLst>
      <p:ext uri="{BB962C8B-B14F-4D97-AF65-F5344CB8AC3E}">
        <p14:creationId xmlns:p14="http://schemas.microsoft.com/office/powerpoint/2010/main" val="3271615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21677-5239-27E0-5392-3B697701A8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C285F9-EF10-9742-0D1F-E70D0452FE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35D68E-CB05-DAB4-707F-93A6B127FA47}"/>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5" name="Footer Placeholder 4">
            <a:extLst>
              <a:ext uri="{FF2B5EF4-FFF2-40B4-BE49-F238E27FC236}">
                <a16:creationId xmlns:a16="http://schemas.microsoft.com/office/drawing/2014/main" id="{252C3181-DAB7-2B2E-6036-79DA26F6B4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FC35B4-02FF-CD7F-29E0-09F2E549DA8F}"/>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583599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2249A-B7B8-FAD1-6C2C-28FD6D6D33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0C14C9-E775-21BF-351D-FDE99C0339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8BFC5C-CCFD-0794-2111-13039AD8F0E0}"/>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5" name="Footer Placeholder 4">
            <a:extLst>
              <a:ext uri="{FF2B5EF4-FFF2-40B4-BE49-F238E27FC236}">
                <a16:creationId xmlns:a16="http://schemas.microsoft.com/office/drawing/2014/main" id="{90CF6CE7-154B-11DF-2390-E4CCA79D71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389620-D581-7F74-C069-6902095AF090}"/>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1349690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C8226-3E69-CE6F-C468-EB3477E5C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87E059-1110-1928-BEE3-CC2C8E7D5C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ABCB80-EEBA-FDCF-9626-A853FDEC0E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D8704E-C356-7049-97C3-66E1F2A5E1F8}"/>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6" name="Footer Placeholder 5">
            <a:extLst>
              <a:ext uri="{FF2B5EF4-FFF2-40B4-BE49-F238E27FC236}">
                <a16:creationId xmlns:a16="http://schemas.microsoft.com/office/drawing/2014/main" id="{1434DCFC-6985-487F-8327-15BBC37323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DADEEB-5AC5-E50B-0332-6C4FFB863B72}"/>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2037278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0B284-D8ED-CF6E-A89C-BAF9F9201A7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6856B2-383B-1BEF-A5E2-321B2A5EBF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1BCB7A-3F88-BCCE-F865-019DEFA44E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C1ACAF-4025-ED2F-F550-8C65AA02E7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AE3186-9F4D-CA2A-42CC-3BA2351E4A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17D6E4-9269-F75A-323F-964DB5D87EAC}"/>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8" name="Footer Placeholder 7">
            <a:extLst>
              <a:ext uri="{FF2B5EF4-FFF2-40B4-BE49-F238E27FC236}">
                <a16:creationId xmlns:a16="http://schemas.microsoft.com/office/drawing/2014/main" id="{9F7A9F5D-9E81-C1DF-9CE6-B06BD35EF6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EA9F03-37C0-F801-3C45-8BBB74EB8199}"/>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820102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89C3E-6223-3D7C-A642-AC45E569AE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DC5BD5-BFD0-2502-123F-1485FD4C6D94}"/>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4" name="Footer Placeholder 3">
            <a:extLst>
              <a:ext uri="{FF2B5EF4-FFF2-40B4-BE49-F238E27FC236}">
                <a16:creationId xmlns:a16="http://schemas.microsoft.com/office/drawing/2014/main" id="{961407BF-CEE6-A17C-E8B4-D9B311F484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897991-C2CB-5154-2566-A62D6E1DB340}"/>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3772106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A90D60-74F2-03DC-449F-81E7D2188721}"/>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3" name="Footer Placeholder 2">
            <a:extLst>
              <a:ext uri="{FF2B5EF4-FFF2-40B4-BE49-F238E27FC236}">
                <a16:creationId xmlns:a16="http://schemas.microsoft.com/office/drawing/2014/main" id="{73297155-575F-0C49-52B1-348BFF34A2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948873-A4D6-726D-47EB-B6222DC85888}"/>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547214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3C23F-1EBB-096E-3152-975039EC71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A98F71E-ACA7-AC97-B92A-5A8E7EB413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33C16B-4A3C-A5A7-2B14-9DD4789FC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09F518-448D-F7F8-8739-FF5FCFFE694B}"/>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6" name="Footer Placeholder 5">
            <a:extLst>
              <a:ext uri="{FF2B5EF4-FFF2-40B4-BE49-F238E27FC236}">
                <a16:creationId xmlns:a16="http://schemas.microsoft.com/office/drawing/2014/main" id="{E6D4EE21-DC76-C80B-2723-18B5B2287E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A0E783-5C43-F26B-C666-21FE71214963}"/>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4274328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B43E2-95ED-A47D-953F-C3C1D5DD4C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2E4D61-041D-CCC1-CCCE-C4FB21A4C6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291FFF-57E0-19B0-E543-587FEFF11B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2D0396-209E-4AF9-8BE6-09AEDEBFFECD}"/>
              </a:ext>
            </a:extLst>
          </p:cNvPr>
          <p:cNvSpPr>
            <a:spLocks noGrp="1"/>
          </p:cNvSpPr>
          <p:nvPr>
            <p:ph type="dt" sz="half" idx="10"/>
          </p:nvPr>
        </p:nvSpPr>
        <p:spPr/>
        <p:txBody>
          <a:bodyPr/>
          <a:lstStyle/>
          <a:p>
            <a:fld id="{0C6EB1E9-E149-4984-AD98-2C1E51F9CF2E}" type="datetimeFigureOut">
              <a:rPr lang="en-US" smtClean="0"/>
              <a:t>7/10/2026</a:t>
            </a:fld>
            <a:endParaRPr lang="en-US"/>
          </a:p>
        </p:txBody>
      </p:sp>
      <p:sp>
        <p:nvSpPr>
          <p:cNvPr id="6" name="Footer Placeholder 5">
            <a:extLst>
              <a:ext uri="{FF2B5EF4-FFF2-40B4-BE49-F238E27FC236}">
                <a16:creationId xmlns:a16="http://schemas.microsoft.com/office/drawing/2014/main" id="{A14F6635-269F-30E3-1981-0DB3590CEA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05160-C4F0-B724-C1E9-20D9D84C1E7B}"/>
              </a:ext>
            </a:extLst>
          </p:cNvPr>
          <p:cNvSpPr>
            <a:spLocks noGrp="1"/>
          </p:cNvSpPr>
          <p:nvPr>
            <p:ph type="sldNum" sz="quarter" idx="12"/>
          </p:nvPr>
        </p:nvSpPr>
        <p:spPr/>
        <p:txBody>
          <a:bodyPr/>
          <a:lstStyle/>
          <a:p>
            <a:fld id="{49ABE71E-2226-41A3-B8EF-A8115A540563}" type="slidenum">
              <a:rPr lang="en-US" smtClean="0"/>
              <a:t>‹nr.›</a:t>
            </a:fld>
            <a:endParaRPr lang="en-US"/>
          </a:p>
        </p:txBody>
      </p:sp>
    </p:spTree>
    <p:extLst>
      <p:ext uri="{BB962C8B-B14F-4D97-AF65-F5344CB8AC3E}">
        <p14:creationId xmlns:p14="http://schemas.microsoft.com/office/powerpoint/2010/main" val="971492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DE345C-F55E-E055-5AA2-2E09C020FF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B6CEF0-048A-B7F0-1B1D-4D13B64998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D011C9-C6CB-20EF-1C8D-9133C93EAB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C6EB1E9-E149-4984-AD98-2C1E51F9CF2E}" type="datetimeFigureOut">
              <a:rPr lang="en-US" smtClean="0"/>
              <a:t>7/10/2026</a:t>
            </a:fld>
            <a:endParaRPr lang="en-US"/>
          </a:p>
        </p:txBody>
      </p:sp>
      <p:sp>
        <p:nvSpPr>
          <p:cNvPr id="5" name="Footer Placeholder 4">
            <a:extLst>
              <a:ext uri="{FF2B5EF4-FFF2-40B4-BE49-F238E27FC236}">
                <a16:creationId xmlns:a16="http://schemas.microsoft.com/office/drawing/2014/main" id="{6DBDABB7-5EB3-6BA4-C368-ACEA6FE96E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9C756F6-E7CF-C1A8-772C-1D300AC33F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9ABE71E-2226-41A3-B8EF-A8115A540563}" type="slidenum">
              <a:rPr lang="en-US" smtClean="0"/>
              <a:t>‹nr.›</a:t>
            </a:fld>
            <a:endParaRPr lang="en-US"/>
          </a:p>
        </p:txBody>
      </p:sp>
    </p:spTree>
    <p:extLst>
      <p:ext uri="{BB962C8B-B14F-4D97-AF65-F5344CB8AC3E}">
        <p14:creationId xmlns:p14="http://schemas.microsoft.com/office/powerpoint/2010/main" val="2891440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t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t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image" Target="../media/image18.png"/><Relationship Id="rId18" Type="http://schemas.openxmlformats.org/officeDocument/2006/relationships/image" Target="../media/image23.png"/><Relationship Id="rId26" Type="http://schemas.openxmlformats.org/officeDocument/2006/relationships/image" Target="../media/image31.png"/><Relationship Id="rId39" Type="http://schemas.openxmlformats.org/officeDocument/2006/relationships/image" Target="../media/image44.png"/><Relationship Id="rId21" Type="http://schemas.openxmlformats.org/officeDocument/2006/relationships/image" Target="../media/image26.png"/><Relationship Id="rId34" Type="http://schemas.openxmlformats.org/officeDocument/2006/relationships/image" Target="../media/image39.png"/><Relationship Id="rId42" Type="http://schemas.openxmlformats.org/officeDocument/2006/relationships/image" Target="../media/image47.png"/><Relationship Id="rId47" Type="http://schemas.openxmlformats.org/officeDocument/2006/relationships/image" Target="../media/image52.png"/><Relationship Id="rId50" Type="http://schemas.openxmlformats.org/officeDocument/2006/relationships/image" Target="../media/image55.png"/><Relationship Id="rId55" Type="http://schemas.openxmlformats.org/officeDocument/2006/relationships/image" Target="../media/image60.png"/><Relationship Id="rId63" Type="http://schemas.openxmlformats.org/officeDocument/2006/relationships/image" Target="../media/image68.png"/><Relationship Id="rId68" Type="http://schemas.openxmlformats.org/officeDocument/2006/relationships/image" Target="../media/image73.png"/><Relationship Id="rId7" Type="http://schemas.openxmlformats.org/officeDocument/2006/relationships/image" Target="../media/image12.png"/><Relationship Id="rId71" Type="http://schemas.openxmlformats.org/officeDocument/2006/relationships/image" Target="../media/image76.png"/><Relationship Id="rId2" Type="http://schemas.openxmlformats.org/officeDocument/2006/relationships/notesSlide" Target="../notesSlides/notesSlide1.xml"/><Relationship Id="rId16" Type="http://schemas.openxmlformats.org/officeDocument/2006/relationships/image" Target="../media/image21.png"/><Relationship Id="rId29" Type="http://schemas.openxmlformats.org/officeDocument/2006/relationships/image" Target="../media/image34.png"/><Relationship Id="rId11" Type="http://schemas.openxmlformats.org/officeDocument/2006/relationships/image" Target="../media/image16.png"/><Relationship Id="rId24" Type="http://schemas.openxmlformats.org/officeDocument/2006/relationships/image" Target="../media/image29.png"/><Relationship Id="rId32" Type="http://schemas.openxmlformats.org/officeDocument/2006/relationships/image" Target="../media/image37.png"/><Relationship Id="rId37" Type="http://schemas.openxmlformats.org/officeDocument/2006/relationships/image" Target="../media/image42.png"/><Relationship Id="rId40" Type="http://schemas.openxmlformats.org/officeDocument/2006/relationships/image" Target="../media/image45.png"/><Relationship Id="rId45" Type="http://schemas.openxmlformats.org/officeDocument/2006/relationships/image" Target="../media/image50.png"/><Relationship Id="rId53" Type="http://schemas.openxmlformats.org/officeDocument/2006/relationships/image" Target="../media/image58.png"/><Relationship Id="rId58" Type="http://schemas.openxmlformats.org/officeDocument/2006/relationships/image" Target="../media/image63.png"/><Relationship Id="rId66" Type="http://schemas.openxmlformats.org/officeDocument/2006/relationships/image" Target="../media/image71.png"/><Relationship Id="rId74" Type="http://schemas.openxmlformats.org/officeDocument/2006/relationships/image" Target="../media/image79.png"/><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png"/><Relationship Id="rId28" Type="http://schemas.openxmlformats.org/officeDocument/2006/relationships/image" Target="../media/image33.png"/><Relationship Id="rId36" Type="http://schemas.openxmlformats.org/officeDocument/2006/relationships/image" Target="../media/image41.png"/><Relationship Id="rId49" Type="http://schemas.openxmlformats.org/officeDocument/2006/relationships/image" Target="../media/image54.png"/><Relationship Id="rId57" Type="http://schemas.openxmlformats.org/officeDocument/2006/relationships/image" Target="../media/image62.png"/><Relationship Id="rId61" Type="http://schemas.openxmlformats.org/officeDocument/2006/relationships/image" Target="../media/image66.png"/><Relationship Id="rId10" Type="http://schemas.openxmlformats.org/officeDocument/2006/relationships/image" Target="../media/image15.png"/><Relationship Id="rId19" Type="http://schemas.openxmlformats.org/officeDocument/2006/relationships/image" Target="../media/image24.png"/><Relationship Id="rId31" Type="http://schemas.openxmlformats.org/officeDocument/2006/relationships/image" Target="../media/image36.png"/><Relationship Id="rId44" Type="http://schemas.openxmlformats.org/officeDocument/2006/relationships/image" Target="../media/image49.png"/><Relationship Id="rId52" Type="http://schemas.openxmlformats.org/officeDocument/2006/relationships/image" Target="../media/image57.png"/><Relationship Id="rId60" Type="http://schemas.openxmlformats.org/officeDocument/2006/relationships/image" Target="../media/image65.png"/><Relationship Id="rId65" Type="http://schemas.openxmlformats.org/officeDocument/2006/relationships/image" Target="../media/image70.png"/><Relationship Id="rId73" Type="http://schemas.openxmlformats.org/officeDocument/2006/relationships/image" Target="../media/image78.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 Id="rId27" Type="http://schemas.openxmlformats.org/officeDocument/2006/relationships/image" Target="../media/image32.png"/><Relationship Id="rId30" Type="http://schemas.openxmlformats.org/officeDocument/2006/relationships/image" Target="../media/image35.png"/><Relationship Id="rId35" Type="http://schemas.openxmlformats.org/officeDocument/2006/relationships/image" Target="../media/image40.png"/><Relationship Id="rId43" Type="http://schemas.openxmlformats.org/officeDocument/2006/relationships/image" Target="../media/image48.png"/><Relationship Id="rId48" Type="http://schemas.openxmlformats.org/officeDocument/2006/relationships/image" Target="../media/image53.png"/><Relationship Id="rId56" Type="http://schemas.openxmlformats.org/officeDocument/2006/relationships/image" Target="../media/image61.png"/><Relationship Id="rId64" Type="http://schemas.openxmlformats.org/officeDocument/2006/relationships/image" Target="../media/image69.png"/><Relationship Id="rId69" Type="http://schemas.openxmlformats.org/officeDocument/2006/relationships/image" Target="../media/image74.png"/><Relationship Id="rId8" Type="http://schemas.openxmlformats.org/officeDocument/2006/relationships/image" Target="../media/image13.png"/><Relationship Id="rId51" Type="http://schemas.openxmlformats.org/officeDocument/2006/relationships/image" Target="../media/image56.png"/><Relationship Id="rId72" Type="http://schemas.openxmlformats.org/officeDocument/2006/relationships/image" Target="../media/image77.png"/><Relationship Id="rId3" Type="http://schemas.openxmlformats.org/officeDocument/2006/relationships/image" Target="../media/image8.png"/><Relationship Id="rId12" Type="http://schemas.openxmlformats.org/officeDocument/2006/relationships/image" Target="../media/image17.png"/><Relationship Id="rId17" Type="http://schemas.openxmlformats.org/officeDocument/2006/relationships/image" Target="../media/image22.png"/><Relationship Id="rId25" Type="http://schemas.openxmlformats.org/officeDocument/2006/relationships/image" Target="../media/image30.png"/><Relationship Id="rId33" Type="http://schemas.openxmlformats.org/officeDocument/2006/relationships/image" Target="../media/image38.png"/><Relationship Id="rId38" Type="http://schemas.openxmlformats.org/officeDocument/2006/relationships/image" Target="../media/image43.png"/><Relationship Id="rId46" Type="http://schemas.openxmlformats.org/officeDocument/2006/relationships/image" Target="../media/image51.png"/><Relationship Id="rId59" Type="http://schemas.openxmlformats.org/officeDocument/2006/relationships/image" Target="../media/image64.png"/><Relationship Id="rId67" Type="http://schemas.openxmlformats.org/officeDocument/2006/relationships/image" Target="../media/image72.png"/><Relationship Id="rId20" Type="http://schemas.openxmlformats.org/officeDocument/2006/relationships/image" Target="../media/image25.png"/><Relationship Id="rId41" Type="http://schemas.openxmlformats.org/officeDocument/2006/relationships/image" Target="../media/image46.png"/><Relationship Id="rId54" Type="http://schemas.openxmlformats.org/officeDocument/2006/relationships/image" Target="../media/image59.png"/><Relationship Id="rId62" Type="http://schemas.openxmlformats.org/officeDocument/2006/relationships/image" Target="../media/image67.png"/><Relationship Id="rId70" Type="http://schemas.openxmlformats.org/officeDocument/2006/relationships/image" Target="../media/image75.png"/><Relationship Id="rId75" Type="http://schemas.openxmlformats.org/officeDocument/2006/relationships/image" Target="../media/image80.png"/><Relationship Id="rId1" Type="http://schemas.openxmlformats.org/officeDocument/2006/relationships/slideLayout" Target="../slideLayouts/slideLayout12.xml"/><Relationship Id="rId6" Type="http://schemas.openxmlformats.org/officeDocument/2006/relationships/image" Target="../media/image11.png"/></Relationships>
</file>

<file path=ppt/slides/_rels/slide8.xml.rels><?xml version="1.0" encoding="UTF-8" standalone="yes"?>
<Relationships xmlns="http://schemas.openxmlformats.org/package/2006/relationships"><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3.png"/><Relationship Id="rId39" Type="http://schemas.openxmlformats.org/officeDocument/2006/relationships/image" Target="../media/image50.png"/><Relationship Id="rId21" Type="http://schemas.openxmlformats.org/officeDocument/2006/relationships/image" Target="../media/image27.png"/><Relationship Id="rId34" Type="http://schemas.openxmlformats.org/officeDocument/2006/relationships/image" Target="../media/image41.png"/><Relationship Id="rId42" Type="http://schemas.openxmlformats.org/officeDocument/2006/relationships/image" Target="../media/image54.png"/><Relationship Id="rId47" Type="http://schemas.openxmlformats.org/officeDocument/2006/relationships/image" Target="../media/image61.png"/><Relationship Id="rId50" Type="http://schemas.openxmlformats.org/officeDocument/2006/relationships/image" Target="../media/image68.png"/><Relationship Id="rId55" Type="http://schemas.openxmlformats.org/officeDocument/2006/relationships/image" Target="../media/image80.png"/><Relationship Id="rId63" Type="http://schemas.openxmlformats.org/officeDocument/2006/relationships/image" Target="../media/image77.png"/><Relationship Id="rId68" Type="http://schemas.openxmlformats.org/officeDocument/2006/relationships/image" Target="../media/image76.png"/><Relationship Id="rId7" Type="http://schemas.openxmlformats.org/officeDocument/2006/relationships/image" Target="../media/image12.png"/><Relationship Id="rId2" Type="http://schemas.openxmlformats.org/officeDocument/2006/relationships/notesSlide" Target="../notesSlides/notesSlide2.xml"/><Relationship Id="rId16" Type="http://schemas.openxmlformats.org/officeDocument/2006/relationships/image" Target="../media/image22.png"/><Relationship Id="rId29"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6.png"/><Relationship Id="rId24" Type="http://schemas.openxmlformats.org/officeDocument/2006/relationships/image" Target="../media/image31.png"/><Relationship Id="rId32" Type="http://schemas.openxmlformats.org/officeDocument/2006/relationships/image" Target="../media/image39.png"/><Relationship Id="rId37" Type="http://schemas.openxmlformats.org/officeDocument/2006/relationships/image" Target="../media/image48.png"/><Relationship Id="rId40" Type="http://schemas.openxmlformats.org/officeDocument/2006/relationships/image" Target="../media/image52.png"/><Relationship Id="rId45" Type="http://schemas.openxmlformats.org/officeDocument/2006/relationships/image" Target="../media/image59.png"/><Relationship Id="rId53" Type="http://schemas.openxmlformats.org/officeDocument/2006/relationships/image" Target="../media/image73.png"/><Relationship Id="rId58" Type="http://schemas.openxmlformats.org/officeDocument/2006/relationships/image" Target="../media/image42.png"/><Relationship Id="rId66" Type="http://schemas.openxmlformats.org/officeDocument/2006/relationships/image" Target="../media/image46.png"/><Relationship Id="rId5" Type="http://schemas.openxmlformats.org/officeDocument/2006/relationships/image" Target="../media/image9.png"/><Relationship Id="rId15" Type="http://schemas.openxmlformats.org/officeDocument/2006/relationships/image" Target="../media/image21.png"/><Relationship Id="rId23" Type="http://schemas.openxmlformats.org/officeDocument/2006/relationships/image" Target="../media/image30.png"/><Relationship Id="rId28" Type="http://schemas.openxmlformats.org/officeDocument/2006/relationships/image" Target="../media/image35.png"/><Relationship Id="rId36" Type="http://schemas.openxmlformats.org/officeDocument/2006/relationships/image" Target="../media/image45.png"/><Relationship Id="rId49" Type="http://schemas.openxmlformats.org/officeDocument/2006/relationships/image" Target="../media/image67.png"/><Relationship Id="rId57" Type="http://schemas.openxmlformats.org/officeDocument/2006/relationships/image" Target="../media/image43.png"/><Relationship Id="rId61" Type="http://schemas.openxmlformats.org/officeDocument/2006/relationships/image" Target="../media/image62.png"/><Relationship Id="rId10" Type="http://schemas.openxmlformats.org/officeDocument/2006/relationships/image" Target="../media/image15.png"/><Relationship Id="rId19" Type="http://schemas.openxmlformats.org/officeDocument/2006/relationships/image" Target="../media/image25.png"/><Relationship Id="rId31" Type="http://schemas.openxmlformats.org/officeDocument/2006/relationships/image" Target="../media/image38.png"/><Relationship Id="rId44" Type="http://schemas.openxmlformats.org/officeDocument/2006/relationships/image" Target="../media/image58.png"/><Relationship Id="rId52" Type="http://schemas.openxmlformats.org/officeDocument/2006/relationships/image" Target="../media/image71.png"/><Relationship Id="rId60" Type="http://schemas.openxmlformats.org/officeDocument/2006/relationships/image" Target="../media/image64.png"/><Relationship Id="rId65" Type="http://schemas.openxmlformats.org/officeDocument/2006/relationships/image" Target="../media/image47.png"/><Relationship Id="rId4" Type="http://schemas.openxmlformats.org/officeDocument/2006/relationships/image" Target="../media/image8.png"/><Relationship Id="rId9" Type="http://schemas.openxmlformats.org/officeDocument/2006/relationships/image" Target="../media/image14.pn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4.png"/><Relationship Id="rId30" Type="http://schemas.openxmlformats.org/officeDocument/2006/relationships/image" Target="../media/image37.png"/><Relationship Id="rId35" Type="http://schemas.openxmlformats.org/officeDocument/2006/relationships/image" Target="../media/image44.png"/><Relationship Id="rId43" Type="http://schemas.openxmlformats.org/officeDocument/2006/relationships/image" Target="../media/image55.png"/><Relationship Id="rId48" Type="http://schemas.openxmlformats.org/officeDocument/2006/relationships/image" Target="../media/image63.png"/><Relationship Id="rId56" Type="http://schemas.openxmlformats.org/officeDocument/2006/relationships/image" Target="../media/image18.png"/><Relationship Id="rId64" Type="http://schemas.openxmlformats.org/officeDocument/2006/relationships/image" Target="../media/image75.png"/><Relationship Id="rId69" Type="http://schemas.openxmlformats.org/officeDocument/2006/relationships/image" Target="../media/image79.png"/><Relationship Id="rId8" Type="http://schemas.openxmlformats.org/officeDocument/2006/relationships/image" Target="../media/image13.png"/><Relationship Id="rId51" Type="http://schemas.openxmlformats.org/officeDocument/2006/relationships/image" Target="../media/image69.png"/><Relationship Id="rId3" Type="http://schemas.openxmlformats.org/officeDocument/2006/relationships/image" Target="../media/image11.png"/><Relationship Id="rId12" Type="http://schemas.openxmlformats.org/officeDocument/2006/relationships/image" Target="../media/image17.png"/><Relationship Id="rId17" Type="http://schemas.openxmlformats.org/officeDocument/2006/relationships/image" Target="../media/image23.png"/><Relationship Id="rId25" Type="http://schemas.openxmlformats.org/officeDocument/2006/relationships/image" Target="../media/image32.png"/><Relationship Id="rId33" Type="http://schemas.openxmlformats.org/officeDocument/2006/relationships/image" Target="../media/image40.png"/><Relationship Id="rId38" Type="http://schemas.openxmlformats.org/officeDocument/2006/relationships/image" Target="../media/image49.png"/><Relationship Id="rId46" Type="http://schemas.openxmlformats.org/officeDocument/2006/relationships/image" Target="../media/image60.png"/><Relationship Id="rId59" Type="http://schemas.openxmlformats.org/officeDocument/2006/relationships/image" Target="../media/image66.png"/><Relationship Id="rId67" Type="http://schemas.openxmlformats.org/officeDocument/2006/relationships/image" Target="../media/image29.png"/><Relationship Id="rId20" Type="http://schemas.openxmlformats.org/officeDocument/2006/relationships/image" Target="../media/image26.png"/><Relationship Id="rId41" Type="http://schemas.openxmlformats.org/officeDocument/2006/relationships/image" Target="../media/image53.png"/><Relationship Id="rId54" Type="http://schemas.openxmlformats.org/officeDocument/2006/relationships/image" Target="../media/image74.png"/><Relationship Id="rId62" Type="http://schemas.openxmlformats.org/officeDocument/2006/relationships/image" Target="../media/image78.png"/><Relationship Id="rId70"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EE6F4BC-37CE-64FC-DD77-D59770C6738A}"/>
            </a:ext>
          </a:extLst>
        </p:cNvPr>
        <p:cNvGrpSpPr/>
        <p:nvPr/>
      </p:nvGrpSpPr>
      <p:grpSpPr>
        <a:xfrm>
          <a:off x="0" y="0"/>
          <a:ext cx="0" cy="0"/>
          <a:chOff x="0" y="0"/>
          <a:chExt cx="0" cy="0"/>
        </a:xfrm>
      </p:grpSpPr>
      <p:pic>
        <p:nvPicPr>
          <p:cNvPr id="4" name="Picture 3" descr="A close up of a black surface&#10;&#10;AI-generated content may be incorrect.">
            <a:extLst>
              <a:ext uri="{FF2B5EF4-FFF2-40B4-BE49-F238E27FC236}">
                <a16:creationId xmlns:a16="http://schemas.microsoft.com/office/drawing/2014/main" id="{76139931-058E-9BFC-142F-ED77A42F30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2937" y="321906"/>
            <a:ext cx="7569063" cy="6214188"/>
          </a:xfrm>
          <a:prstGeom prst="rect">
            <a:avLst/>
          </a:prstGeom>
        </p:spPr>
      </p:pic>
      <p:sp>
        <p:nvSpPr>
          <p:cNvPr id="2" name="Title 1">
            <a:extLst>
              <a:ext uri="{FF2B5EF4-FFF2-40B4-BE49-F238E27FC236}">
                <a16:creationId xmlns:a16="http://schemas.microsoft.com/office/drawing/2014/main" id="{6BE9E6FD-556A-55F0-E0D6-A21D359E3A90}"/>
              </a:ext>
            </a:extLst>
          </p:cNvPr>
          <p:cNvSpPr>
            <a:spLocks noGrp="1"/>
          </p:cNvSpPr>
          <p:nvPr>
            <p:ph type="ctrTitle"/>
          </p:nvPr>
        </p:nvSpPr>
        <p:spPr>
          <a:xfrm>
            <a:off x="0" y="1"/>
            <a:ext cx="4516016" cy="5250426"/>
          </a:xfrm>
        </p:spPr>
        <p:txBody>
          <a:bodyPr>
            <a:noAutofit/>
          </a:bodyPr>
          <a:lstStyle/>
          <a:p>
            <a:pPr algn="l"/>
            <a:br>
              <a:rPr lang="en-US" sz="1200" dirty="0">
                <a:solidFill>
                  <a:schemeClr val="bg1"/>
                </a:solidFill>
                <a:latin typeface="+mn-lt"/>
              </a:rPr>
            </a:br>
            <a:br>
              <a:rPr lang="en-US" sz="1200" dirty="0">
                <a:solidFill>
                  <a:schemeClr val="bg1"/>
                </a:solidFill>
                <a:latin typeface="+mn-lt"/>
              </a:rPr>
            </a:br>
            <a:r>
              <a:rPr lang="en-US" sz="1200" i="1" dirty="0">
                <a:solidFill>
                  <a:schemeClr val="bg1"/>
                </a:solidFill>
                <a:latin typeface="+mn-lt"/>
              </a:rPr>
              <a:t>Description: </a:t>
            </a:r>
            <a:r>
              <a:rPr lang="en-US" sz="1200" dirty="0">
                <a:solidFill>
                  <a:schemeClr val="bg1"/>
                </a:solidFill>
                <a:latin typeface="+mn-lt"/>
              </a:rPr>
              <a:t>What should have been just structure—coils, ducts, cells arranged with quiet biological purpose—started to feel almost intentional. Two sweat glands, curved toward each other across the tissue like hesitant strangers. Not quite touching but close enough to create a tension in the space between them. I tilted my head, adjusted the magnification, and suddenly it clicked: The Creation of Sweat. Unlike Michelangelo’s God and Adam, there is no divine spark leaping from gland to gland; no thunderclouds or angels swirling in the background. Here, the drama is quieter. Intimate. The glands themselves are both creator and creation, sculpted not in marble but in the soft architecture of living tissue. Not a moment of grand creation, but of continuous becoming.</a:t>
            </a:r>
            <a:br>
              <a:rPr lang="en-US" sz="1200" dirty="0">
                <a:solidFill>
                  <a:schemeClr val="bg1"/>
                </a:solidFill>
                <a:latin typeface="+mn-lt"/>
              </a:rPr>
            </a:br>
            <a:br>
              <a:rPr lang="en-US" sz="1200" dirty="0">
                <a:solidFill>
                  <a:schemeClr val="bg1"/>
                </a:solidFill>
                <a:latin typeface="+mn-lt"/>
              </a:rPr>
            </a:br>
            <a:r>
              <a:rPr lang="en-US" sz="1200" i="1" dirty="0">
                <a:solidFill>
                  <a:schemeClr val="bg1"/>
                </a:solidFill>
                <a:latin typeface="+mn-lt"/>
              </a:rPr>
              <a:t>Material: </a:t>
            </a:r>
            <a:r>
              <a:rPr lang="en-US" sz="1200" dirty="0">
                <a:solidFill>
                  <a:schemeClr val="bg1"/>
                </a:solidFill>
                <a:latin typeface="+mn-lt"/>
              </a:rPr>
              <a:t>Skin, FFPE, xenium cell segmentation kit (nuclear (DAPI), interior protein and boundary stain)</a:t>
            </a:r>
            <a:br>
              <a:rPr lang="en-US" sz="1200" dirty="0">
                <a:solidFill>
                  <a:schemeClr val="bg1"/>
                </a:solidFill>
                <a:latin typeface="+mn-lt"/>
              </a:rPr>
            </a:br>
            <a:br>
              <a:rPr lang="nl-NL" sz="1200" dirty="0">
                <a:solidFill>
                  <a:schemeClr val="bg1"/>
                </a:solidFill>
                <a:effectLst/>
                <a:latin typeface="+mn-lt"/>
                <a:ea typeface="Calibri" panose="020F0502020204030204" pitchFamily="34" charset="0"/>
              </a:rPr>
            </a:br>
            <a:r>
              <a:rPr lang="en-US" sz="1200" i="1" dirty="0">
                <a:solidFill>
                  <a:schemeClr val="bg1"/>
                </a:solidFill>
                <a:effectLst/>
                <a:latin typeface="+mn-lt"/>
                <a:ea typeface="Calibri" panose="020F0502020204030204" pitchFamily="34" charset="0"/>
              </a:rPr>
              <a:t>Microscope: </a:t>
            </a:r>
            <a:r>
              <a:rPr lang="en-US" sz="1200" dirty="0">
                <a:solidFill>
                  <a:schemeClr val="bg1"/>
                </a:solidFill>
                <a:effectLst/>
                <a:latin typeface="+mn-lt"/>
                <a:ea typeface="Calibri" panose="020F0502020204030204" pitchFamily="34" charset="0"/>
              </a:rPr>
              <a:t>10X Genomics </a:t>
            </a:r>
            <a:r>
              <a:rPr lang="en-US" sz="1200" dirty="0">
                <a:solidFill>
                  <a:schemeClr val="bg1"/>
                </a:solidFill>
                <a:latin typeface="+mn-lt"/>
              </a:rPr>
              <a:t>Xenium Analyzer</a:t>
            </a:r>
            <a:br>
              <a:rPr lang="nl-NL" sz="1200" dirty="0">
                <a:solidFill>
                  <a:schemeClr val="bg1"/>
                </a:solidFill>
                <a:effectLst/>
                <a:latin typeface="+mn-lt"/>
                <a:ea typeface="Calibri" panose="020F0502020204030204" pitchFamily="34" charset="0"/>
              </a:rPr>
            </a:br>
            <a:br>
              <a:rPr lang="nl-NL" sz="1200" dirty="0">
                <a:solidFill>
                  <a:schemeClr val="bg1"/>
                </a:solidFill>
                <a:effectLst/>
                <a:latin typeface="+mn-lt"/>
                <a:ea typeface="Calibri" panose="020F0502020204030204" pitchFamily="34" charset="0"/>
              </a:rPr>
            </a:br>
            <a:br>
              <a:rPr lang="en-US" sz="1200" dirty="0">
                <a:solidFill>
                  <a:schemeClr val="bg1"/>
                </a:solidFill>
                <a:effectLst/>
                <a:latin typeface="+mn-lt"/>
                <a:ea typeface="Calibri" panose="020F0502020204030204" pitchFamily="34" charset="0"/>
              </a:rPr>
            </a:br>
            <a:r>
              <a:rPr lang="en-US" sz="1200" dirty="0">
                <a:solidFill>
                  <a:schemeClr val="bg1"/>
                </a:solidFill>
                <a:latin typeface="+mn-lt"/>
              </a:rPr>
              <a:t>Marie Chevalier – LUMC</a:t>
            </a:r>
            <a:br>
              <a:rPr lang="en-US" sz="1200" dirty="0">
                <a:solidFill>
                  <a:schemeClr val="bg1"/>
                </a:solidFill>
                <a:latin typeface="+mn-lt"/>
              </a:rPr>
            </a:br>
            <a:r>
              <a:rPr lang="en-US" sz="1200" dirty="0">
                <a:solidFill>
                  <a:schemeClr val="bg1"/>
                </a:solidFill>
                <a:latin typeface="+mn-lt"/>
              </a:rPr>
              <a:t>Dermatology (cutaneous lymphoma group) and Pathology (cancer Immunogenomics group)</a:t>
            </a:r>
            <a:br>
              <a:rPr lang="nl-NL" sz="1200" dirty="0">
                <a:solidFill>
                  <a:schemeClr val="bg1"/>
                </a:solidFill>
                <a:effectLst/>
                <a:latin typeface="+mn-lt"/>
                <a:ea typeface="Calibri" panose="020F0502020204030204" pitchFamily="34" charset="0"/>
              </a:rPr>
            </a:br>
            <a:endParaRPr lang="nl-NL" sz="1200" dirty="0">
              <a:solidFill>
                <a:schemeClr val="bg1"/>
              </a:solidFill>
              <a:latin typeface="+mn-lt"/>
            </a:endParaRPr>
          </a:p>
        </p:txBody>
      </p:sp>
      <p:sp>
        <p:nvSpPr>
          <p:cNvPr id="6" name="TextBox 5">
            <a:extLst>
              <a:ext uri="{FF2B5EF4-FFF2-40B4-BE49-F238E27FC236}">
                <a16:creationId xmlns:a16="http://schemas.microsoft.com/office/drawing/2014/main" id="{61B094B6-CAB1-857E-AE31-A9691024F0CB}"/>
              </a:ext>
            </a:extLst>
          </p:cNvPr>
          <p:cNvSpPr txBox="1"/>
          <p:nvPr/>
        </p:nvSpPr>
        <p:spPr>
          <a:xfrm>
            <a:off x="0" y="0"/>
            <a:ext cx="3320333" cy="1015663"/>
          </a:xfrm>
          <a:prstGeom prst="rect">
            <a:avLst/>
          </a:prstGeom>
          <a:noFill/>
        </p:spPr>
        <p:txBody>
          <a:bodyPr wrap="none" rtlCol="0">
            <a:spAutoFit/>
          </a:bodyPr>
          <a:lstStyle/>
          <a:p>
            <a:r>
              <a:rPr lang="en-US" sz="2800" dirty="0">
                <a:solidFill>
                  <a:schemeClr val="accent6"/>
                </a:solidFill>
              </a:rPr>
              <a:t>1</a:t>
            </a:r>
            <a:r>
              <a:rPr lang="en-US" sz="2800" baseline="30000" dirty="0">
                <a:solidFill>
                  <a:schemeClr val="accent6"/>
                </a:solidFill>
              </a:rPr>
              <a:t>st</a:t>
            </a:r>
            <a:r>
              <a:rPr lang="en-US" sz="2800" dirty="0">
                <a:solidFill>
                  <a:schemeClr val="accent6"/>
                </a:solidFill>
              </a:rPr>
              <a:t> prize</a:t>
            </a:r>
          </a:p>
          <a:p>
            <a:r>
              <a:rPr lang="en-US" sz="3200" dirty="0">
                <a:solidFill>
                  <a:schemeClr val="bg1"/>
                </a:solidFill>
              </a:rPr>
              <a:t>Creation of Sweat</a:t>
            </a:r>
            <a:endParaRPr lang="en-US" sz="11500" dirty="0">
              <a:solidFill>
                <a:schemeClr val="bg1"/>
              </a:solidFill>
            </a:endParaRPr>
          </a:p>
        </p:txBody>
      </p:sp>
      <p:pic>
        <p:nvPicPr>
          <p:cNvPr id="5" name="Picture 4" descr="A person smiling for a selfie&#10;&#10;AI-generated content may be incorrect.">
            <a:extLst>
              <a:ext uri="{FF2B5EF4-FFF2-40B4-BE49-F238E27FC236}">
                <a16:creationId xmlns:a16="http://schemas.microsoft.com/office/drawing/2014/main" id="{5D971561-CAEB-10EE-2A42-9A9DD944D6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879" y="5414645"/>
            <a:ext cx="1065834" cy="1324533"/>
          </a:xfrm>
          <a:prstGeom prst="rect">
            <a:avLst/>
          </a:prstGeom>
        </p:spPr>
      </p:pic>
    </p:spTree>
    <p:extLst>
      <p:ext uri="{BB962C8B-B14F-4D97-AF65-F5344CB8AC3E}">
        <p14:creationId xmlns:p14="http://schemas.microsoft.com/office/powerpoint/2010/main" val="1008558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F470344-F930-5CEB-8E07-7DBBC3FE6BA6}"/>
            </a:ext>
          </a:extLst>
        </p:cNvPr>
        <p:cNvGrpSpPr/>
        <p:nvPr/>
      </p:nvGrpSpPr>
      <p:grpSpPr>
        <a:xfrm>
          <a:off x="0" y="0"/>
          <a:ext cx="0" cy="0"/>
          <a:chOff x="0" y="0"/>
          <a:chExt cx="0" cy="0"/>
        </a:xfrm>
      </p:grpSpPr>
      <p:pic>
        <p:nvPicPr>
          <p:cNvPr id="4" name="Picture 3" descr="A close up of a black surface&#10;&#10;AI-generated content may be incorrect.">
            <a:extLst>
              <a:ext uri="{FF2B5EF4-FFF2-40B4-BE49-F238E27FC236}">
                <a16:creationId xmlns:a16="http://schemas.microsoft.com/office/drawing/2014/main" id="{1770DD2C-5A48-82D6-A129-0EE827CC4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2937" y="321906"/>
            <a:ext cx="7569063" cy="6214188"/>
          </a:xfrm>
          <a:prstGeom prst="rect">
            <a:avLst/>
          </a:prstGeom>
        </p:spPr>
      </p:pic>
      <p:sp>
        <p:nvSpPr>
          <p:cNvPr id="2" name="Title 1">
            <a:extLst>
              <a:ext uri="{FF2B5EF4-FFF2-40B4-BE49-F238E27FC236}">
                <a16:creationId xmlns:a16="http://schemas.microsoft.com/office/drawing/2014/main" id="{24FA8EA8-6350-D1A4-9C8C-070D85CC077F}"/>
              </a:ext>
            </a:extLst>
          </p:cNvPr>
          <p:cNvSpPr>
            <a:spLocks noGrp="1"/>
          </p:cNvSpPr>
          <p:nvPr>
            <p:ph type="ctrTitle"/>
          </p:nvPr>
        </p:nvSpPr>
        <p:spPr>
          <a:xfrm>
            <a:off x="0" y="1"/>
            <a:ext cx="4516016" cy="5250426"/>
          </a:xfrm>
        </p:spPr>
        <p:txBody>
          <a:bodyPr>
            <a:noAutofit/>
          </a:bodyPr>
          <a:lstStyle/>
          <a:p>
            <a:pPr algn="l"/>
            <a:br>
              <a:rPr lang="en-US" sz="1200" dirty="0">
                <a:solidFill>
                  <a:schemeClr val="bg1"/>
                </a:solidFill>
                <a:latin typeface="+mn-lt"/>
              </a:rPr>
            </a:br>
            <a:br>
              <a:rPr lang="en-US" sz="1200" dirty="0">
                <a:solidFill>
                  <a:schemeClr val="bg1"/>
                </a:solidFill>
                <a:latin typeface="+mn-lt"/>
              </a:rPr>
            </a:br>
            <a:r>
              <a:rPr lang="nl-NL" sz="1200" i="1" dirty="0">
                <a:solidFill>
                  <a:schemeClr val="bg1"/>
                </a:solidFill>
                <a:latin typeface="+mn-lt"/>
              </a:rPr>
              <a:t>Beschrijving: </a:t>
            </a:r>
            <a:r>
              <a:rPr lang="nl-NL" sz="1200" dirty="0">
                <a:solidFill>
                  <a:schemeClr val="bg1"/>
                </a:solidFill>
                <a:latin typeface="+mn-lt"/>
              </a:rPr>
              <a:t>Wat eigenlijk alleen structuur had moeten zijn—spiraallijnen, kanalen, cellen gerangschikt met een stille biologische bedoeling—begon bijna opzettelijk te voelen. Twee zweetklieren, naar elkaar toe gebogen over het weefsel als aarzelende vreemden. Niet helemaal aan elkaar, maar dicht genoeg om spanning te creëren in de ruimte tussen hen. Ik kantelde mijn hoofd, stelde de vergroting bij, en plotseling viel het kwartje: De Creatie van Zweet. In tegenstelling tot Michelangelo's God en Adam springt er geen goddelijke vonk van klier naar klier; Geen onweerswolken of engelen die op de achtergrond ronddraaiden. Hier is het drama rustiger. Intiem. De klieren zelf zijn zowel schepper als schepping, niet uit marmer maar uit de zachte architectuur van levend weefsel gebeeldhouwd. Geen moment van grootse schepping, maar van het voortdurend worden.</a:t>
            </a:r>
            <a:br>
              <a:rPr lang="en-US" sz="1200" dirty="0">
                <a:solidFill>
                  <a:schemeClr val="bg1"/>
                </a:solidFill>
                <a:latin typeface="+mn-lt"/>
              </a:rPr>
            </a:br>
            <a:br>
              <a:rPr lang="en-US" sz="1200" dirty="0">
                <a:solidFill>
                  <a:schemeClr val="bg1"/>
                </a:solidFill>
                <a:latin typeface="+mn-lt"/>
              </a:rPr>
            </a:br>
            <a:r>
              <a:rPr lang="en-US" sz="1200" i="1" dirty="0" err="1">
                <a:solidFill>
                  <a:schemeClr val="bg1"/>
                </a:solidFill>
                <a:latin typeface="+mn-lt"/>
              </a:rPr>
              <a:t>Materiaal</a:t>
            </a:r>
            <a:r>
              <a:rPr lang="en-US" sz="1200" i="1" dirty="0">
                <a:solidFill>
                  <a:schemeClr val="bg1"/>
                </a:solidFill>
                <a:latin typeface="+mn-lt"/>
              </a:rPr>
              <a:t>: </a:t>
            </a:r>
            <a:r>
              <a:rPr lang="en-US" sz="1200" i="1" dirty="0" err="1">
                <a:solidFill>
                  <a:schemeClr val="bg1"/>
                </a:solidFill>
                <a:latin typeface="+mn-lt"/>
              </a:rPr>
              <a:t>Huid</a:t>
            </a:r>
            <a:br>
              <a:rPr lang="en-US" sz="1200" i="1" dirty="0">
                <a:solidFill>
                  <a:schemeClr val="bg1"/>
                </a:solidFill>
                <a:latin typeface="+mn-lt"/>
              </a:rPr>
            </a:br>
            <a:br>
              <a:rPr lang="nl-NL" sz="1200" dirty="0">
                <a:solidFill>
                  <a:schemeClr val="bg1"/>
                </a:solidFill>
                <a:effectLst/>
                <a:latin typeface="+mn-lt"/>
                <a:ea typeface="Calibri" panose="020F0502020204030204" pitchFamily="34" charset="0"/>
              </a:rPr>
            </a:br>
            <a:r>
              <a:rPr lang="en-US" sz="1200" i="1" dirty="0" err="1">
                <a:solidFill>
                  <a:schemeClr val="bg1"/>
                </a:solidFill>
                <a:effectLst/>
                <a:latin typeface="+mn-lt"/>
                <a:ea typeface="Calibri" panose="020F0502020204030204" pitchFamily="34" charset="0"/>
              </a:rPr>
              <a:t>Microscoop</a:t>
            </a:r>
            <a:r>
              <a:rPr lang="en-US" sz="1200" i="1" dirty="0">
                <a:solidFill>
                  <a:schemeClr val="bg1"/>
                </a:solidFill>
                <a:effectLst/>
                <a:latin typeface="+mn-lt"/>
                <a:ea typeface="Calibri" panose="020F0502020204030204" pitchFamily="34" charset="0"/>
              </a:rPr>
              <a:t>: </a:t>
            </a:r>
            <a:r>
              <a:rPr lang="en-US" sz="1200" dirty="0">
                <a:solidFill>
                  <a:schemeClr val="bg1"/>
                </a:solidFill>
                <a:effectLst/>
                <a:latin typeface="+mn-lt"/>
                <a:ea typeface="Calibri" panose="020F0502020204030204" pitchFamily="34" charset="0"/>
              </a:rPr>
              <a:t>10X Genomics </a:t>
            </a:r>
            <a:r>
              <a:rPr lang="en-US" sz="1200" dirty="0">
                <a:solidFill>
                  <a:schemeClr val="bg1"/>
                </a:solidFill>
                <a:latin typeface="+mn-lt"/>
              </a:rPr>
              <a:t>Xenium Analyzer</a:t>
            </a:r>
            <a:br>
              <a:rPr lang="nl-NL" sz="1200" dirty="0">
                <a:solidFill>
                  <a:schemeClr val="bg1"/>
                </a:solidFill>
                <a:effectLst/>
                <a:latin typeface="+mn-lt"/>
                <a:ea typeface="Calibri" panose="020F0502020204030204" pitchFamily="34" charset="0"/>
              </a:rPr>
            </a:br>
            <a:br>
              <a:rPr lang="nl-NL" sz="1200" dirty="0">
                <a:solidFill>
                  <a:schemeClr val="bg1"/>
                </a:solidFill>
                <a:effectLst/>
                <a:latin typeface="+mn-lt"/>
                <a:ea typeface="Calibri" panose="020F0502020204030204" pitchFamily="34" charset="0"/>
              </a:rPr>
            </a:br>
            <a:br>
              <a:rPr lang="en-US" sz="1200" dirty="0">
                <a:solidFill>
                  <a:schemeClr val="bg1"/>
                </a:solidFill>
                <a:effectLst/>
                <a:latin typeface="+mn-lt"/>
                <a:ea typeface="Calibri" panose="020F0502020204030204" pitchFamily="34" charset="0"/>
              </a:rPr>
            </a:br>
            <a:r>
              <a:rPr lang="en-US" sz="1200" dirty="0">
                <a:solidFill>
                  <a:schemeClr val="bg1"/>
                </a:solidFill>
                <a:latin typeface="+mn-lt"/>
              </a:rPr>
              <a:t>Marie Chevalier – LUMC</a:t>
            </a:r>
            <a:br>
              <a:rPr lang="en-US" sz="1200" dirty="0">
                <a:solidFill>
                  <a:schemeClr val="bg1"/>
                </a:solidFill>
                <a:latin typeface="+mn-lt"/>
              </a:rPr>
            </a:br>
            <a:r>
              <a:rPr lang="en-US" sz="1200" dirty="0" err="1">
                <a:solidFill>
                  <a:schemeClr val="bg1"/>
                </a:solidFill>
                <a:latin typeface="+mn-lt"/>
              </a:rPr>
              <a:t>Dermatologie</a:t>
            </a:r>
            <a:r>
              <a:rPr lang="en-US" sz="1200" dirty="0">
                <a:solidFill>
                  <a:schemeClr val="bg1"/>
                </a:solidFill>
                <a:latin typeface="+mn-lt"/>
              </a:rPr>
              <a:t> (cutaneous lymphoma group) and </a:t>
            </a:r>
            <a:r>
              <a:rPr lang="en-US" sz="1200" dirty="0" err="1">
                <a:solidFill>
                  <a:schemeClr val="bg1"/>
                </a:solidFill>
                <a:latin typeface="+mn-lt"/>
              </a:rPr>
              <a:t>Pathologie</a:t>
            </a:r>
            <a:r>
              <a:rPr lang="en-US" sz="1200" dirty="0">
                <a:solidFill>
                  <a:schemeClr val="bg1"/>
                </a:solidFill>
                <a:latin typeface="+mn-lt"/>
              </a:rPr>
              <a:t> (cancer Immunogenomics group)</a:t>
            </a:r>
            <a:br>
              <a:rPr lang="nl-NL" sz="1200" dirty="0">
                <a:solidFill>
                  <a:schemeClr val="bg1"/>
                </a:solidFill>
                <a:effectLst/>
                <a:latin typeface="+mn-lt"/>
                <a:ea typeface="Calibri" panose="020F0502020204030204" pitchFamily="34" charset="0"/>
              </a:rPr>
            </a:br>
            <a:endParaRPr lang="nl-NL" sz="1200" dirty="0">
              <a:solidFill>
                <a:schemeClr val="bg1"/>
              </a:solidFill>
              <a:latin typeface="+mn-lt"/>
            </a:endParaRPr>
          </a:p>
        </p:txBody>
      </p:sp>
      <p:sp>
        <p:nvSpPr>
          <p:cNvPr id="6" name="TextBox 5">
            <a:extLst>
              <a:ext uri="{FF2B5EF4-FFF2-40B4-BE49-F238E27FC236}">
                <a16:creationId xmlns:a16="http://schemas.microsoft.com/office/drawing/2014/main" id="{686F49BD-7DDA-D118-1E59-8B1E11DE3FF9}"/>
              </a:ext>
            </a:extLst>
          </p:cNvPr>
          <p:cNvSpPr txBox="1"/>
          <p:nvPr/>
        </p:nvSpPr>
        <p:spPr>
          <a:xfrm>
            <a:off x="0" y="0"/>
            <a:ext cx="3320333" cy="1015663"/>
          </a:xfrm>
          <a:prstGeom prst="rect">
            <a:avLst/>
          </a:prstGeom>
          <a:noFill/>
        </p:spPr>
        <p:txBody>
          <a:bodyPr wrap="none" rtlCol="0">
            <a:spAutoFit/>
          </a:bodyPr>
          <a:lstStyle/>
          <a:p>
            <a:r>
              <a:rPr lang="en-US" sz="2800" dirty="0">
                <a:solidFill>
                  <a:schemeClr val="accent6"/>
                </a:solidFill>
              </a:rPr>
              <a:t>1</a:t>
            </a:r>
            <a:r>
              <a:rPr lang="en-US" sz="2800" baseline="30000" dirty="0">
                <a:solidFill>
                  <a:schemeClr val="accent6"/>
                </a:solidFill>
              </a:rPr>
              <a:t>ste</a:t>
            </a:r>
            <a:r>
              <a:rPr lang="en-US" sz="2800" dirty="0">
                <a:solidFill>
                  <a:schemeClr val="accent6"/>
                </a:solidFill>
              </a:rPr>
              <a:t> </a:t>
            </a:r>
            <a:r>
              <a:rPr lang="en-US" sz="2800" dirty="0" err="1">
                <a:solidFill>
                  <a:schemeClr val="accent6"/>
                </a:solidFill>
              </a:rPr>
              <a:t>prijs</a:t>
            </a:r>
            <a:endParaRPr lang="en-US" sz="2800" dirty="0">
              <a:solidFill>
                <a:schemeClr val="accent6"/>
              </a:solidFill>
            </a:endParaRPr>
          </a:p>
          <a:p>
            <a:r>
              <a:rPr lang="en-US" sz="3200" dirty="0">
                <a:solidFill>
                  <a:schemeClr val="bg1"/>
                </a:solidFill>
              </a:rPr>
              <a:t>Creation of Sweat</a:t>
            </a:r>
            <a:endParaRPr lang="en-US" sz="11500" dirty="0">
              <a:solidFill>
                <a:schemeClr val="bg1"/>
              </a:solidFill>
            </a:endParaRPr>
          </a:p>
        </p:txBody>
      </p:sp>
      <p:pic>
        <p:nvPicPr>
          <p:cNvPr id="5" name="Picture 4" descr="A person smiling for a selfie&#10;&#10;AI-generated content may be incorrect.">
            <a:extLst>
              <a:ext uri="{FF2B5EF4-FFF2-40B4-BE49-F238E27FC236}">
                <a16:creationId xmlns:a16="http://schemas.microsoft.com/office/drawing/2014/main" id="{CCE35573-30C9-44AA-9D66-92A127EBA9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879" y="5414645"/>
            <a:ext cx="1065834" cy="1324533"/>
          </a:xfrm>
          <a:prstGeom prst="rect">
            <a:avLst/>
          </a:prstGeom>
        </p:spPr>
      </p:pic>
    </p:spTree>
    <p:extLst>
      <p:ext uri="{BB962C8B-B14F-4D97-AF65-F5344CB8AC3E}">
        <p14:creationId xmlns:p14="http://schemas.microsoft.com/office/powerpoint/2010/main" val="1465310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6D6911E-0EBD-481B-6849-55403176F6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831CD-2364-2817-67E3-BF5E555477C2}"/>
              </a:ext>
            </a:extLst>
          </p:cNvPr>
          <p:cNvSpPr>
            <a:spLocks noGrp="1"/>
          </p:cNvSpPr>
          <p:nvPr>
            <p:ph type="ctrTitle"/>
          </p:nvPr>
        </p:nvSpPr>
        <p:spPr>
          <a:xfrm>
            <a:off x="0" y="292386"/>
            <a:ext cx="5113177" cy="5253007"/>
          </a:xfrm>
        </p:spPr>
        <p:txBody>
          <a:bodyPr>
            <a:noAutofit/>
          </a:bodyPr>
          <a:lstStyle/>
          <a:p>
            <a:pPr algn="l"/>
            <a:r>
              <a:rPr lang="en-US" sz="1200" i="1" dirty="0">
                <a:solidFill>
                  <a:schemeClr val="bg1"/>
                </a:solidFill>
                <a:latin typeface="+mn-lt"/>
              </a:rPr>
              <a:t>Description: </a:t>
            </a:r>
            <a:r>
              <a:rPr lang="en-US" sz="1200" dirty="0">
                <a:solidFill>
                  <a:schemeClr val="bg1"/>
                </a:solidFill>
                <a:latin typeface="+mn-lt"/>
              </a:rPr>
              <a:t>A HER2-positive tumoroid embedded in a 3D collagen matrix is attacked by recruited T-cells. T-cell–redirecting bispecific antibodies promote interactions between T-cells and tumor cells, triggering T-cell activation upon target engagement. Activated T-cells (blue) display enhanced F-actin organization (green) and initiate tumor cell killing, while activation-associated chemotactic signaling promotes the continued recruitment of additional T-cells toward the tumoroid. Tumor cell disruption leads to the release of membrane fragments, visible as small red puncta surrounding the tumoroid. This image captures the coordinated immune recruitment and tumor-targeting cascade during T-cell–mediated attack. The image is shown as a maximum-intensity projection of the 3D dataset.</a:t>
            </a:r>
            <a:br>
              <a:rPr lang="en-US" sz="1200" dirty="0">
                <a:solidFill>
                  <a:schemeClr val="bg1"/>
                </a:solidFill>
                <a:latin typeface="+mn-lt"/>
              </a:rPr>
            </a:br>
            <a:br>
              <a:rPr lang="en-US" sz="1200" dirty="0">
                <a:solidFill>
                  <a:schemeClr val="bg1"/>
                </a:solidFill>
                <a:latin typeface="+mn-lt"/>
              </a:rPr>
            </a:br>
            <a:r>
              <a:rPr lang="en-US" sz="1200" i="1" dirty="0">
                <a:solidFill>
                  <a:schemeClr val="bg1"/>
                </a:solidFill>
                <a:latin typeface="+mn-lt"/>
              </a:rPr>
              <a:t>Material: </a:t>
            </a:r>
            <a:r>
              <a:rPr lang="en-US" sz="1200" dirty="0">
                <a:solidFill>
                  <a:schemeClr val="bg1"/>
                </a:solidFill>
                <a:latin typeface="+mn-lt"/>
              </a:rPr>
              <a:t>HER2-positive tumoroid embedded in a 3D collagen matrix and treated with T-cells and HER2-targeting T-cell–redirecting bispecific antibodies. The sample was fixed during the T-cell recruitment phase. T-cells were pre-labelled with Hoechst 33342 before the experiment. After fixation, the sample was stained for F-actin and HER2.</a:t>
            </a:r>
            <a:br>
              <a:rPr lang="en-US" sz="1200" dirty="0">
                <a:solidFill>
                  <a:schemeClr val="bg1"/>
                </a:solidFill>
                <a:latin typeface="+mn-lt"/>
              </a:rPr>
            </a:br>
            <a:br>
              <a:rPr lang="nl-NL" sz="1200" dirty="0">
                <a:solidFill>
                  <a:schemeClr val="bg1"/>
                </a:solidFill>
                <a:effectLst/>
                <a:latin typeface="+mn-lt"/>
                <a:ea typeface="Calibri" panose="020F0502020204030204" pitchFamily="34" charset="0"/>
              </a:rPr>
            </a:br>
            <a:r>
              <a:rPr lang="en-US" sz="1200" i="1" dirty="0">
                <a:solidFill>
                  <a:schemeClr val="bg1"/>
                </a:solidFill>
                <a:effectLst/>
                <a:latin typeface="+mn-lt"/>
                <a:ea typeface="Calibri" panose="020F0502020204030204" pitchFamily="34" charset="0"/>
              </a:rPr>
              <a:t>Microscope: </a:t>
            </a:r>
            <a:r>
              <a:rPr lang="en-US" sz="1200" dirty="0">
                <a:solidFill>
                  <a:schemeClr val="bg1"/>
                </a:solidFill>
                <a:latin typeface="+mn-lt"/>
              </a:rPr>
              <a:t>Nikon confocal</a:t>
            </a:r>
            <a:br>
              <a:rPr lang="en-US" sz="1200" dirty="0">
                <a:solidFill>
                  <a:schemeClr val="bg1"/>
                </a:solidFill>
                <a:latin typeface="+mn-lt"/>
              </a:rPr>
            </a:br>
            <a:r>
              <a:rPr lang="en-US" sz="1200" dirty="0">
                <a:solidFill>
                  <a:schemeClr val="bg1"/>
                </a:solidFill>
                <a:latin typeface="+mn-lt"/>
              </a:rPr>
              <a:t>20x long working distance water-immersion objective</a:t>
            </a:r>
            <a:br>
              <a:rPr lang="nl-NL" sz="1200" dirty="0">
                <a:solidFill>
                  <a:schemeClr val="bg1"/>
                </a:solidFill>
                <a:effectLst/>
                <a:latin typeface="+mn-lt"/>
                <a:ea typeface="Calibri" panose="020F0502020204030204" pitchFamily="34" charset="0"/>
              </a:rPr>
            </a:br>
            <a:br>
              <a:rPr lang="nl-NL" sz="1200" dirty="0">
                <a:solidFill>
                  <a:schemeClr val="bg1"/>
                </a:solidFill>
                <a:effectLst/>
                <a:latin typeface="+mn-lt"/>
                <a:ea typeface="Calibri" panose="020F0502020204030204" pitchFamily="34" charset="0"/>
              </a:rPr>
            </a:br>
            <a:br>
              <a:rPr lang="en-US" sz="1200" dirty="0">
                <a:solidFill>
                  <a:schemeClr val="bg1"/>
                </a:solidFill>
                <a:effectLst/>
                <a:latin typeface="+mn-lt"/>
                <a:ea typeface="Calibri" panose="020F0502020204030204" pitchFamily="34" charset="0"/>
              </a:rPr>
            </a:br>
            <a:r>
              <a:rPr lang="en-US" sz="1200" dirty="0">
                <a:solidFill>
                  <a:schemeClr val="bg1"/>
                </a:solidFill>
                <a:latin typeface="+mn-lt"/>
              </a:rPr>
              <a:t>Anita Liao - Leiden University</a:t>
            </a:r>
            <a:br>
              <a:rPr lang="en-US" sz="1200" dirty="0">
                <a:solidFill>
                  <a:schemeClr val="bg1"/>
                </a:solidFill>
                <a:latin typeface="+mn-lt"/>
              </a:rPr>
            </a:br>
            <a:r>
              <a:rPr lang="en-US" sz="1200" dirty="0">
                <a:solidFill>
                  <a:schemeClr val="bg1"/>
                </a:solidFill>
                <a:latin typeface="+mn-lt"/>
              </a:rPr>
              <a:t>LACDR</a:t>
            </a:r>
            <a:br>
              <a:rPr lang="nl-NL" sz="1200" dirty="0">
                <a:solidFill>
                  <a:schemeClr val="bg1"/>
                </a:solidFill>
                <a:effectLst/>
                <a:latin typeface="+mn-lt"/>
                <a:ea typeface="Calibri" panose="020F0502020204030204" pitchFamily="34" charset="0"/>
              </a:rPr>
            </a:br>
            <a:endParaRPr lang="nl-NL" sz="1200" dirty="0">
              <a:solidFill>
                <a:schemeClr val="bg1"/>
              </a:solidFill>
              <a:latin typeface="+mn-lt"/>
            </a:endParaRPr>
          </a:p>
        </p:txBody>
      </p:sp>
      <p:sp>
        <p:nvSpPr>
          <p:cNvPr id="6" name="TextBox 5">
            <a:extLst>
              <a:ext uri="{FF2B5EF4-FFF2-40B4-BE49-F238E27FC236}">
                <a16:creationId xmlns:a16="http://schemas.microsoft.com/office/drawing/2014/main" id="{772745BC-C3D3-E7D3-2515-D7D3801AE428}"/>
              </a:ext>
            </a:extLst>
          </p:cNvPr>
          <p:cNvSpPr txBox="1"/>
          <p:nvPr/>
        </p:nvSpPr>
        <p:spPr>
          <a:xfrm>
            <a:off x="0" y="0"/>
            <a:ext cx="3427733" cy="1015663"/>
          </a:xfrm>
          <a:prstGeom prst="rect">
            <a:avLst/>
          </a:prstGeom>
          <a:noFill/>
        </p:spPr>
        <p:txBody>
          <a:bodyPr wrap="none" rtlCol="0">
            <a:spAutoFit/>
          </a:bodyPr>
          <a:lstStyle/>
          <a:p>
            <a:r>
              <a:rPr lang="en-US" sz="2800" dirty="0">
                <a:solidFill>
                  <a:schemeClr val="accent6"/>
                </a:solidFill>
              </a:rPr>
              <a:t>2</a:t>
            </a:r>
            <a:r>
              <a:rPr lang="en-US" sz="2800" baseline="30000" dirty="0">
                <a:solidFill>
                  <a:schemeClr val="accent6"/>
                </a:solidFill>
              </a:rPr>
              <a:t>nd</a:t>
            </a:r>
            <a:r>
              <a:rPr lang="en-US" sz="2800" dirty="0">
                <a:solidFill>
                  <a:schemeClr val="accent6"/>
                </a:solidFill>
              </a:rPr>
              <a:t> prize</a:t>
            </a:r>
          </a:p>
          <a:p>
            <a:r>
              <a:rPr lang="en-US" sz="3200" dirty="0">
                <a:solidFill>
                  <a:schemeClr val="bg1"/>
                </a:solidFill>
              </a:rPr>
              <a:t>The Immune Siege</a:t>
            </a:r>
          </a:p>
        </p:txBody>
      </p:sp>
      <p:pic>
        <p:nvPicPr>
          <p:cNvPr id="4" name="Picture 3" descr="A colorful glowing sphere in space&#10;&#10;AI-generated content may be incorrect.">
            <a:extLst>
              <a:ext uri="{FF2B5EF4-FFF2-40B4-BE49-F238E27FC236}">
                <a16:creationId xmlns:a16="http://schemas.microsoft.com/office/drawing/2014/main" id="{7AE65282-7082-547A-A0A6-DA0988E69B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0"/>
            <a:ext cx="6858000" cy="6858000"/>
          </a:xfrm>
          <a:prstGeom prst="rect">
            <a:avLst/>
          </a:prstGeom>
        </p:spPr>
      </p:pic>
      <p:pic>
        <p:nvPicPr>
          <p:cNvPr id="5" name="Picture 4" descr="A person in a black suit&#10;&#10;AI-generated content may be incorrect.">
            <a:extLst>
              <a:ext uri="{FF2B5EF4-FFF2-40B4-BE49-F238E27FC236}">
                <a16:creationId xmlns:a16="http://schemas.microsoft.com/office/drawing/2014/main" id="{021D6BAE-37A1-C784-3790-C2013FC31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45" y="5466509"/>
            <a:ext cx="1260944" cy="1260944"/>
          </a:xfrm>
          <a:prstGeom prst="rect">
            <a:avLst/>
          </a:prstGeom>
        </p:spPr>
      </p:pic>
    </p:spTree>
    <p:extLst>
      <p:ext uri="{BB962C8B-B14F-4D97-AF65-F5344CB8AC3E}">
        <p14:creationId xmlns:p14="http://schemas.microsoft.com/office/powerpoint/2010/main" val="3747181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558B7D5-A5D2-5729-578B-0E9392C978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08460-18B2-9FCE-2AA6-03CD0D8C35AE}"/>
              </a:ext>
            </a:extLst>
          </p:cNvPr>
          <p:cNvSpPr>
            <a:spLocks noGrp="1"/>
          </p:cNvSpPr>
          <p:nvPr>
            <p:ph type="ctrTitle"/>
          </p:nvPr>
        </p:nvSpPr>
        <p:spPr>
          <a:xfrm>
            <a:off x="0" y="304801"/>
            <a:ext cx="5113177" cy="5032046"/>
          </a:xfrm>
        </p:spPr>
        <p:txBody>
          <a:bodyPr>
            <a:noAutofit/>
          </a:bodyPr>
          <a:lstStyle/>
          <a:p>
            <a:pPr algn="l"/>
            <a:r>
              <a:rPr lang="nl-NL" sz="1200" i="1" dirty="0">
                <a:solidFill>
                  <a:schemeClr val="bg1"/>
                </a:solidFill>
                <a:latin typeface="+mn-lt"/>
              </a:rPr>
              <a:t>Beschrijving: </a:t>
            </a:r>
            <a:r>
              <a:rPr lang="nl-NL" sz="1200" dirty="0">
                <a:solidFill>
                  <a:schemeClr val="bg1"/>
                </a:solidFill>
                <a:latin typeface="+mn-lt"/>
              </a:rPr>
              <a:t>Een HER2-positieve tumor ingebed in een 3D-collageenmatrix wordt aangevallen door gerekruteerde T-cellen. T-cel-</a:t>
            </a:r>
            <a:r>
              <a:rPr lang="nl-NL" sz="1200" dirty="0" err="1">
                <a:solidFill>
                  <a:schemeClr val="bg1"/>
                </a:solidFill>
                <a:latin typeface="+mn-lt"/>
              </a:rPr>
              <a:t>redirecting</a:t>
            </a:r>
            <a:r>
              <a:rPr lang="nl-NL" sz="1200" dirty="0">
                <a:solidFill>
                  <a:schemeClr val="bg1"/>
                </a:solidFill>
                <a:latin typeface="+mn-lt"/>
              </a:rPr>
              <a:t> </a:t>
            </a:r>
            <a:r>
              <a:rPr lang="nl-NL" sz="1200" dirty="0" err="1">
                <a:solidFill>
                  <a:schemeClr val="bg1"/>
                </a:solidFill>
                <a:latin typeface="+mn-lt"/>
              </a:rPr>
              <a:t>bispecifieke</a:t>
            </a:r>
            <a:r>
              <a:rPr lang="nl-NL" sz="1200" dirty="0">
                <a:solidFill>
                  <a:schemeClr val="bg1"/>
                </a:solidFill>
                <a:latin typeface="+mn-lt"/>
              </a:rPr>
              <a:t> antilichamen bevorderen interacties tussen T-cellen en tumorcellen, waardoor T-celactivatie wordt geactiveerd bij het activeren van het doelwit. Geactiveerde T-cellen (blauw) vertonen een verbeterde F-actineorganisatie (groen) en initiëren het doden van tumorcellen, terwijl activatie-geassocieerde </a:t>
            </a:r>
            <a:r>
              <a:rPr lang="nl-NL" sz="1200" dirty="0" err="1">
                <a:solidFill>
                  <a:schemeClr val="bg1"/>
                </a:solidFill>
                <a:latin typeface="+mn-lt"/>
              </a:rPr>
              <a:t>chemotactische</a:t>
            </a:r>
            <a:r>
              <a:rPr lang="nl-NL" sz="1200" dirty="0">
                <a:solidFill>
                  <a:schemeClr val="bg1"/>
                </a:solidFill>
                <a:latin typeface="+mn-lt"/>
              </a:rPr>
              <a:t> signalering de voortdurende rekrutering van extra T-cellen naar de tumor bevordert. Tumorcelverstoring leidt tot de afgifte van membraanfragmenten, zichtbaar als kleine rode </a:t>
            </a:r>
            <a:r>
              <a:rPr lang="nl-NL" sz="1200" dirty="0" err="1">
                <a:solidFill>
                  <a:schemeClr val="bg1"/>
                </a:solidFill>
                <a:latin typeface="+mn-lt"/>
              </a:rPr>
              <a:t>puncta</a:t>
            </a:r>
            <a:r>
              <a:rPr lang="nl-NL" sz="1200" dirty="0">
                <a:solidFill>
                  <a:schemeClr val="bg1"/>
                </a:solidFill>
                <a:latin typeface="+mn-lt"/>
              </a:rPr>
              <a:t> rondom de tumor. Deze afbeelding legt de gecoördineerde </a:t>
            </a:r>
            <a:r>
              <a:rPr lang="nl-NL" sz="1200" dirty="0" err="1">
                <a:solidFill>
                  <a:schemeClr val="bg1"/>
                </a:solidFill>
                <a:latin typeface="+mn-lt"/>
              </a:rPr>
              <a:t>immuunrekrutering</a:t>
            </a:r>
            <a:r>
              <a:rPr lang="nl-NL" sz="1200" dirty="0">
                <a:solidFill>
                  <a:schemeClr val="bg1"/>
                </a:solidFill>
                <a:latin typeface="+mn-lt"/>
              </a:rPr>
              <a:t> en tumorgerichte cascade vast tijdens een door T-cellen gemedieerde aanval. De afbeelding wordt weergegeven als een maximum-intensiteitsprojectie van de 3D-dataset.</a:t>
            </a:r>
            <a:br>
              <a:rPr lang="en-US" sz="1200" dirty="0">
                <a:solidFill>
                  <a:schemeClr val="bg1"/>
                </a:solidFill>
                <a:latin typeface="+mn-lt"/>
              </a:rPr>
            </a:br>
            <a:br>
              <a:rPr lang="en-US" sz="1200" dirty="0">
                <a:solidFill>
                  <a:schemeClr val="bg1"/>
                </a:solidFill>
                <a:latin typeface="+mn-lt"/>
              </a:rPr>
            </a:br>
            <a:r>
              <a:rPr lang="en-US" sz="1200" i="1" dirty="0" err="1">
                <a:solidFill>
                  <a:schemeClr val="bg1"/>
                </a:solidFill>
                <a:latin typeface="+mn-lt"/>
              </a:rPr>
              <a:t>Materiaal</a:t>
            </a:r>
            <a:r>
              <a:rPr lang="en-US" sz="1200" i="1" dirty="0">
                <a:solidFill>
                  <a:schemeClr val="bg1"/>
                </a:solidFill>
                <a:latin typeface="+mn-lt"/>
              </a:rPr>
              <a:t>: </a:t>
            </a:r>
            <a:r>
              <a:rPr lang="en-US" sz="1200" dirty="0">
                <a:solidFill>
                  <a:schemeClr val="bg1"/>
                </a:solidFill>
                <a:latin typeface="+mn-lt"/>
              </a:rPr>
              <a:t>HER2-positieve tumoroid </a:t>
            </a:r>
            <a:r>
              <a:rPr lang="en-US" sz="1200" dirty="0" err="1">
                <a:solidFill>
                  <a:schemeClr val="bg1"/>
                </a:solidFill>
                <a:latin typeface="+mn-lt"/>
              </a:rPr>
              <a:t>ingebed</a:t>
            </a:r>
            <a:r>
              <a:rPr lang="en-US" sz="1200" dirty="0">
                <a:solidFill>
                  <a:schemeClr val="bg1"/>
                </a:solidFill>
                <a:latin typeface="+mn-lt"/>
              </a:rPr>
              <a:t> in een 3D </a:t>
            </a:r>
            <a:r>
              <a:rPr lang="en-US" sz="1200" dirty="0" err="1">
                <a:solidFill>
                  <a:schemeClr val="bg1"/>
                </a:solidFill>
                <a:latin typeface="+mn-lt"/>
              </a:rPr>
              <a:t>collageen</a:t>
            </a:r>
            <a:r>
              <a:rPr lang="en-US" sz="1200" dirty="0">
                <a:solidFill>
                  <a:schemeClr val="bg1"/>
                </a:solidFill>
                <a:latin typeface="+mn-lt"/>
              </a:rPr>
              <a:t> matrix </a:t>
            </a:r>
            <a:r>
              <a:rPr lang="en-US" sz="1200" dirty="0" err="1">
                <a:solidFill>
                  <a:schemeClr val="bg1"/>
                </a:solidFill>
                <a:latin typeface="+mn-lt"/>
              </a:rPr>
              <a:t>en</a:t>
            </a:r>
            <a:r>
              <a:rPr lang="en-US" sz="1200" dirty="0">
                <a:solidFill>
                  <a:schemeClr val="bg1"/>
                </a:solidFill>
                <a:latin typeface="+mn-lt"/>
              </a:rPr>
              <a:t> </a:t>
            </a:r>
            <a:r>
              <a:rPr lang="en-US" sz="1200" dirty="0" err="1">
                <a:solidFill>
                  <a:schemeClr val="bg1"/>
                </a:solidFill>
                <a:latin typeface="+mn-lt"/>
              </a:rPr>
              <a:t>behandeld</a:t>
            </a:r>
            <a:r>
              <a:rPr lang="en-US" sz="1200" dirty="0">
                <a:solidFill>
                  <a:schemeClr val="bg1"/>
                </a:solidFill>
                <a:latin typeface="+mn-lt"/>
              </a:rPr>
              <a:t>  met T-</a:t>
            </a:r>
            <a:r>
              <a:rPr lang="en-US" sz="1200" dirty="0" err="1">
                <a:solidFill>
                  <a:schemeClr val="bg1"/>
                </a:solidFill>
                <a:latin typeface="+mn-lt"/>
              </a:rPr>
              <a:t>cellen</a:t>
            </a:r>
            <a:r>
              <a:rPr lang="en-US" sz="1200" dirty="0">
                <a:solidFill>
                  <a:schemeClr val="bg1"/>
                </a:solidFill>
                <a:latin typeface="+mn-lt"/>
              </a:rPr>
              <a:t> </a:t>
            </a:r>
            <a:r>
              <a:rPr lang="en-US" sz="1200" dirty="0" err="1">
                <a:solidFill>
                  <a:schemeClr val="bg1"/>
                </a:solidFill>
                <a:latin typeface="+mn-lt"/>
              </a:rPr>
              <a:t>en</a:t>
            </a:r>
            <a:r>
              <a:rPr lang="en-US" sz="1200" dirty="0">
                <a:solidFill>
                  <a:schemeClr val="bg1"/>
                </a:solidFill>
                <a:latin typeface="+mn-lt"/>
              </a:rPr>
              <a:t> HER2-targeting T-cell–redirecting </a:t>
            </a:r>
            <a:r>
              <a:rPr lang="en-US" sz="1200" dirty="0" err="1">
                <a:solidFill>
                  <a:schemeClr val="bg1"/>
                </a:solidFill>
                <a:latin typeface="+mn-lt"/>
              </a:rPr>
              <a:t>bispecifieke</a:t>
            </a:r>
            <a:r>
              <a:rPr lang="en-US" sz="1200" dirty="0">
                <a:solidFill>
                  <a:schemeClr val="bg1"/>
                </a:solidFill>
                <a:latin typeface="+mn-lt"/>
              </a:rPr>
              <a:t> </a:t>
            </a:r>
            <a:r>
              <a:rPr lang="en-US" sz="1200" dirty="0" err="1">
                <a:solidFill>
                  <a:schemeClr val="bg1"/>
                </a:solidFill>
                <a:latin typeface="+mn-lt"/>
              </a:rPr>
              <a:t>antilichamen</a:t>
            </a:r>
            <a:r>
              <a:rPr lang="en-US" sz="1200" dirty="0">
                <a:solidFill>
                  <a:schemeClr val="bg1"/>
                </a:solidFill>
                <a:latin typeface="+mn-lt"/>
              </a:rPr>
              <a:t>.</a:t>
            </a:r>
            <a:br>
              <a:rPr lang="en-US" sz="1200" dirty="0">
                <a:solidFill>
                  <a:schemeClr val="bg1"/>
                </a:solidFill>
                <a:latin typeface="+mn-lt"/>
              </a:rPr>
            </a:br>
            <a:br>
              <a:rPr lang="nl-NL" sz="1200" dirty="0">
                <a:solidFill>
                  <a:schemeClr val="bg1"/>
                </a:solidFill>
                <a:effectLst/>
                <a:latin typeface="+mn-lt"/>
                <a:ea typeface="Calibri" panose="020F0502020204030204" pitchFamily="34" charset="0"/>
              </a:rPr>
            </a:br>
            <a:r>
              <a:rPr lang="en-US" sz="1200" i="1" dirty="0" err="1">
                <a:solidFill>
                  <a:schemeClr val="bg1"/>
                </a:solidFill>
                <a:effectLst/>
                <a:latin typeface="+mn-lt"/>
                <a:ea typeface="Calibri" panose="020F0502020204030204" pitchFamily="34" charset="0"/>
              </a:rPr>
              <a:t>Microscoop</a:t>
            </a:r>
            <a:r>
              <a:rPr lang="en-US" sz="1200" i="1" dirty="0">
                <a:solidFill>
                  <a:schemeClr val="bg1"/>
                </a:solidFill>
                <a:effectLst/>
                <a:latin typeface="+mn-lt"/>
                <a:ea typeface="Calibri" panose="020F0502020204030204" pitchFamily="34" charset="0"/>
              </a:rPr>
              <a:t>: </a:t>
            </a:r>
            <a:r>
              <a:rPr lang="en-US" sz="1200" dirty="0">
                <a:solidFill>
                  <a:schemeClr val="bg1"/>
                </a:solidFill>
                <a:latin typeface="+mn-lt"/>
              </a:rPr>
              <a:t>Nikon confocal</a:t>
            </a:r>
            <a:br>
              <a:rPr lang="en-US" sz="1200" dirty="0">
                <a:solidFill>
                  <a:schemeClr val="bg1"/>
                </a:solidFill>
                <a:latin typeface="+mn-lt"/>
              </a:rPr>
            </a:br>
            <a:r>
              <a:rPr lang="en-US" sz="1200" dirty="0">
                <a:solidFill>
                  <a:schemeClr val="bg1"/>
                </a:solidFill>
                <a:latin typeface="+mn-lt"/>
              </a:rPr>
              <a:t>20x long working distance water-</a:t>
            </a:r>
            <a:r>
              <a:rPr lang="en-US" sz="1200" dirty="0" err="1">
                <a:solidFill>
                  <a:schemeClr val="bg1"/>
                </a:solidFill>
                <a:latin typeface="+mn-lt"/>
              </a:rPr>
              <a:t>immersie</a:t>
            </a:r>
            <a:r>
              <a:rPr lang="en-US" sz="1200" dirty="0">
                <a:solidFill>
                  <a:schemeClr val="bg1"/>
                </a:solidFill>
                <a:latin typeface="+mn-lt"/>
              </a:rPr>
              <a:t> </a:t>
            </a:r>
            <a:r>
              <a:rPr lang="en-US" sz="1200" dirty="0" err="1">
                <a:solidFill>
                  <a:schemeClr val="bg1"/>
                </a:solidFill>
                <a:latin typeface="+mn-lt"/>
              </a:rPr>
              <a:t>objectief</a:t>
            </a:r>
            <a:br>
              <a:rPr lang="nl-NL" sz="1200" dirty="0">
                <a:solidFill>
                  <a:schemeClr val="bg1"/>
                </a:solidFill>
                <a:effectLst/>
                <a:latin typeface="+mn-lt"/>
                <a:ea typeface="Calibri" panose="020F0502020204030204" pitchFamily="34" charset="0"/>
              </a:rPr>
            </a:br>
            <a:br>
              <a:rPr lang="nl-NL" sz="1200" dirty="0">
                <a:solidFill>
                  <a:schemeClr val="bg1"/>
                </a:solidFill>
                <a:effectLst/>
                <a:latin typeface="+mn-lt"/>
                <a:ea typeface="Calibri" panose="020F0502020204030204" pitchFamily="34" charset="0"/>
              </a:rPr>
            </a:br>
            <a:br>
              <a:rPr lang="en-US" sz="1200" dirty="0">
                <a:solidFill>
                  <a:schemeClr val="bg1"/>
                </a:solidFill>
                <a:effectLst/>
                <a:latin typeface="+mn-lt"/>
                <a:ea typeface="Calibri" panose="020F0502020204030204" pitchFamily="34" charset="0"/>
              </a:rPr>
            </a:br>
            <a:r>
              <a:rPr lang="en-US" sz="1200" dirty="0">
                <a:solidFill>
                  <a:schemeClr val="bg1"/>
                </a:solidFill>
                <a:latin typeface="+mn-lt"/>
              </a:rPr>
              <a:t>Anita Liao – Universiteit Leiden</a:t>
            </a:r>
            <a:br>
              <a:rPr lang="en-US" sz="1200" dirty="0">
                <a:solidFill>
                  <a:schemeClr val="bg1"/>
                </a:solidFill>
                <a:latin typeface="+mn-lt"/>
              </a:rPr>
            </a:br>
            <a:r>
              <a:rPr lang="en-US" sz="1200" dirty="0">
                <a:solidFill>
                  <a:schemeClr val="bg1"/>
                </a:solidFill>
                <a:latin typeface="+mn-lt"/>
              </a:rPr>
              <a:t>LACDR</a:t>
            </a:r>
            <a:br>
              <a:rPr lang="nl-NL" sz="1200" dirty="0">
                <a:solidFill>
                  <a:schemeClr val="bg1"/>
                </a:solidFill>
                <a:effectLst/>
                <a:latin typeface="+mn-lt"/>
                <a:ea typeface="Calibri" panose="020F0502020204030204" pitchFamily="34" charset="0"/>
              </a:rPr>
            </a:br>
            <a:endParaRPr lang="nl-NL" sz="1200" dirty="0">
              <a:solidFill>
                <a:schemeClr val="bg1"/>
              </a:solidFill>
              <a:latin typeface="+mn-lt"/>
            </a:endParaRPr>
          </a:p>
        </p:txBody>
      </p:sp>
      <p:sp>
        <p:nvSpPr>
          <p:cNvPr id="6" name="TextBox 5">
            <a:extLst>
              <a:ext uri="{FF2B5EF4-FFF2-40B4-BE49-F238E27FC236}">
                <a16:creationId xmlns:a16="http://schemas.microsoft.com/office/drawing/2014/main" id="{207DA75D-4220-59B6-50EF-DB1F33EE24D0}"/>
              </a:ext>
            </a:extLst>
          </p:cNvPr>
          <p:cNvSpPr txBox="1"/>
          <p:nvPr/>
        </p:nvSpPr>
        <p:spPr>
          <a:xfrm>
            <a:off x="0" y="0"/>
            <a:ext cx="3427733" cy="1015663"/>
          </a:xfrm>
          <a:prstGeom prst="rect">
            <a:avLst/>
          </a:prstGeom>
          <a:noFill/>
        </p:spPr>
        <p:txBody>
          <a:bodyPr wrap="none" rtlCol="0">
            <a:spAutoFit/>
          </a:bodyPr>
          <a:lstStyle/>
          <a:p>
            <a:r>
              <a:rPr lang="en-US" sz="2800" dirty="0">
                <a:solidFill>
                  <a:schemeClr val="accent6"/>
                </a:solidFill>
              </a:rPr>
              <a:t>2</a:t>
            </a:r>
            <a:r>
              <a:rPr lang="en-US" sz="2800" baseline="30000" dirty="0">
                <a:solidFill>
                  <a:schemeClr val="accent6"/>
                </a:solidFill>
              </a:rPr>
              <a:t>de</a:t>
            </a:r>
            <a:r>
              <a:rPr lang="en-US" sz="2800" dirty="0">
                <a:solidFill>
                  <a:schemeClr val="accent6"/>
                </a:solidFill>
              </a:rPr>
              <a:t> </a:t>
            </a:r>
            <a:r>
              <a:rPr lang="en-US" sz="2800" dirty="0" err="1">
                <a:solidFill>
                  <a:schemeClr val="accent6"/>
                </a:solidFill>
              </a:rPr>
              <a:t>prijs</a:t>
            </a:r>
            <a:endParaRPr lang="en-US" sz="2800" dirty="0">
              <a:solidFill>
                <a:schemeClr val="accent6"/>
              </a:solidFill>
            </a:endParaRPr>
          </a:p>
          <a:p>
            <a:r>
              <a:rPr lang="en-US" sz="3200" dirty="0">
                <a:solidFill>
                  <a:schemeClr val="bg1"/>
                </a:solidFill>
              </a:rPr>
              <a:t>The Immune Siege</a:t>
            </a:r>
          </a:p>
        </p:txBody>
      </p:sp>
      <p:pic>
        <p:nvPicPr>
          <p:cNvPr id="4" name="Picture 3" descr="A colorful glowing sphere in space&#10;&#10;AI-generated content may be incorrect.">
            <a:extLst>
              <a:ext uri="{FF2B5EF4-FFF2-40B4-BE49-F238E27FC236}">
                <a16:creationId xmlns:a16="http://schemas.microsoft.com/office/drawing/2014/main" id="{465B54A7-4437-2494-EC10-98FF8CFB17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0"/>
            <a:ext cx="6858000" cy="6858000"/>
          </a:xfrm>
          <a:prstGeom prst="rect">
            <a:avLst/>
          </a:prstGeom>
        </p:spPr>
      </p:pic>
      <p:pic>
        <p:nvPicPr>
          <p:cNvPr id="5" name="Picture 4" descr="A person in a black suit&#10;&#10;AI-generated content may be incorrect.">
            <a:extLst>
              <a:ext uri="{FF2B5EF4-FFF2-40B4-BE49-F238E27FC236}">
                <a16:creationId xmlns:a16="http://schemas.microsoft.com/office/drawing/2014/main" id="{025D3717-9576-BC1C-0E12-27EC80ACB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45" y="5466509"/>
            <a:ext cx="1260944" cy="1260944"/>
          </a:xfrm>
          <a:prstGeom prst="rect">
            <a:avLst/>
          </a:prstGeom>
        </p:spPr>
      </p:pic>
    </p:spTree>
    <p:extLst>
      <p:ext uri="{BB962C8B-B14F-4D97-AF65-F5344CB8AC3E}">
        <p14:creationId xmlns:p14="http://schemas.microsoft.com/office/powerpoint/2010/main" val="1325136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90ED47A-0DA1-1E4B-94A6-5155AE9AD60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C4A3448-3E92-8240-E478-DD790615C924}"/>
              </a:ext>
            </a:extLst>
          </p:cNvPr>
          <p:cNvSpPr txBox="1">
            <a:spLocks/>
          </p:cNvSpPr>
          <p:nvPr/>
        </p:nvSpPr>
        <p:spPr>
          <a:xfrm>
            <a:off x="0" y="1226074"/>
            <a:ext cx="3196045" cy="36212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i="1" dirty="0">
                <a:solidFill>
                  <a:schemeClr val="bg1"/>
                </a:solidFill>
                <a:latin typeface="+mn-lt"/>
              </a:rPr>
              <a:t>Description: </a:t>
            </a:r>
            <a:r>
              <a:rPr lang="en-US" sz="1200" dirty="0">
                <a:solidFill>
                  <a:schemeClr val="bg1"/>
                </a:solidFill>
                <a:latin typeface="+mn-lt"/>
              </a:rPr>
              <a:t>I was often asked by researchers to take a special picture of their research to serve as a cover for a magazine, when their article was published. This is a detailed stereomicrograph of t</a:t>
            </a:r>
            <a:r>
              <a:rPr lang="nl-NL" sz="1200" dirty="0">
                <a:solidFill>
                  <a:schemeClr val="bg1"/>
                </a:solidFill>
                <a:latin typeface="+mn-lt"/>
              </a:rPr>
              <a:t>he </a:t>
            </a:r>
            <a:r>
              <a:rPr lang="nl-NL" sz="1200" dirty="0" err="1">
                <a:solidFill>
                  <a:schemeClr val="bg1"/>
                </a:solidFill>
                <a:latin typeface="+mn-lt"/>
              </a:rPr>
              <a:t>hairs</a:t>
            </a:r>
            <a:r>
              <a:rPr lang="nl-NL" sz="1200" dirty="0">
                <a:solidFill>
                  <a:schemeClr val="bg1"/>
                </a:solidFill>
                <a:latin typeface="+mn-lt"/>
              </a:rPr>
              <a:t> on </a:t>
            </a:r>
            <a:r>
              <a:rPr lang="nl-NL" sz="1200" dirty="0" err="1">
                <a:solidFill>
                  <a:schemeClr val="bg1"/>
                </a:solidFill>
                <a:latin typeface="+mn-lt"/>
              </a:rPr>
              <a:t>an</a:t>
            </a:r>
            <a:r>
              <a:rPr lang="nl-NL" sz="1200" dirty="0">
                <a:solidFill>
                  <a:schemeClr val="bg1"/>
                </a:solidFill>
                <a:latin typeface="+mn-lt"/>
              </a:rPr>
              <a:t> </a:t>
            </a:r>
            <a:r>
              <a:rPr lang="nl-NL" sz="1200" dirty="0" err="1">
                <a:solidFill>
                  <a:schemeClr val="bg1"/>
                </a:solidFill>
                <a:latin typeface="+mn-lt"/>
              </a:rPr>
              <a:t>eyespot</a:t>
            </a:r>
            <a:r>
              <a:rPr lang="nl-NL" sz="1200" dirty="0">
                <a:solidFill>
                  <a:schemeClr val="bg1"/>
                </a:solidFill>
                <a:latin typeface="+mn-lt"/>
              </a:rPr>
              <a:t> of a Butterfly  </a:t>
            </a:r>
            <a:r>
              <a:rPr lang="nl-NL" sz="1200" dirty="0" err="1">
                <a:solidFill>
                  <a:schemeClr val="bg1"/>
                </a:solidFill>
                <a:latin typeface="+mn-lt"/>
              </a:rPr>
              <a:t>wing</a:t>
            </a:r>
            <a:r>
              <a:rPr lang="nl-NL" sz="1200" dirty="0">
                <a:solidFill>
                  <a:schemeClr val="bg1"/>
                </a:solidFill>
                <a:latin typeface="+mn-lt"/>
              </a:rPr>
              <a:t>, taken </a:t>
            </a:r>
            <a:r>
              <a:rPr lang="nl-NL" sz="1200" dirty="0" err="1">
                <a:solidFill>
                  <a:schemeClr val="bg1"/>
                </a:solidFill>
                <a:latin typeface="+mn-lt"/>
              </a:rPr>
              <a:t>with</a:t>
            </a:r>
            <a:r>
              <a:rPr lang="nl-NL" sz="1200" dirty="0">
                <a:solidFill>
                  <a:schemeClr val="bg1"/>
                </a:solidFill>
                <a:latin typeface="+mn-lt"/>
              </a:rPr>
              <a:t> </a:t>
            </a:r>
            <a:r>
              <a:rPr lang="nl-NL" sz="1200" dirty="0" err="1">
                <a:solidFill>
                  <a:schemeClr val="bg1"/>
                </a:solidFill>
                <a:latin typeface="+mn-lt"/>
              </a:rPr>
              <a:t>the</a:t>
            </a:r>
            <a:r>
              <a:rPr lang="nl-NL" sz="1200" dirty="0">
                <a:solidFill>
                  <a:schemeClr val="bg1"/>
                </a:solidFill>
                <a:latin typeface="+mn-lt"/>
              </a:rPr>
              <a:t> indirect light of </a:t>
            </a:r>
            <a:r>
              <a:rPr lang="nl-NL" sz="1200" dirty="0" err="1">
                <a:solidFill>
                  <a:schemeClr val="bg1"/>
                </a:solidFill>
                <a:latin typeface="+mn-lt"/>
              </a:rPr>
              <a:t>our</a:t>
            </a:r>
            <a:r>
              <a:rPr lang="nl-NL" sz="1200" dirty="0">
                <a:solidFill>
                  <a:schemeClr val="bg1"/>
                </a:solidFill>
                <a:latin typeface="+mn-lt"/>
              </a:rPr>
              <a:t> DIC microscope.</a:t>
            </a:r>
          </a:p>
          <a:p>
            <a:endParaRPr lang="en-US" sz="1200" i="1" dirty="0">
              <a:solidFill>
                <a:schemeClr val="bg1"/>
              </a:solidFill>
              <a:latin typeface="+mn-lt"/>
              <a:ea typeface="Calibri" panose="020F0502020204030204" pitchFamily="34" charset="0"/>
            </a:endParaRPr>
          </a:p>
          <a:p>
            <a:r>
              <a:rPr lang="en-US" sz="1200" i="1" dirty="0">
                <a:solidFill>
                  <a:schemeClr val="bg1"/>
                </a:solidFill>
                <a:latin typeface="+mn-lt"/>
              </a:rPr>
              <a:t>Material: </a:t>
            </a:r>
            <a:r>
              <a:rPr lang="en-US" sz="1200" dirty="0">
                <a:solidFill>
                  <a:schemeClr val="bg1"/>
                </a:solidFill>
                <a:latin typeface="+mn-lt"/>
              </a:rPr>
              <a:t>Butterfly wing, dead collected</a:t>
            </a:r>
            <a:endParaRPr lang="en-US" sz="1200" b="1" i="1" dirty="0">
              <a:solidFill>
                <a:schemeClr val="bg1"/>
              </a:solidFill>
              <a:latin typeface="+mn-lt"/>
              <a:ea typeface="Calibri" panose="020F0502020204030204" pitchFamily="34" charset="0"/>
            </a:endParaRPr>
          </a:p>
          <a:p>
            <a:endParaRPr lang="en-US" sz="1200" i="1" dirty="0">
              <a:solidFill>
                <a:schemeClr val="bg1"/>
              </a:solidFill>
              <a:latin typeface="+mn-lt"/>
              <a:ea typeface="Calibri" panose="020F0502020204030204" pitchFamily="34" charset="0"/>
            </a:endParaRPr>
          </a:p>
          <a:p>
            <a:r>
              <a:rPr lang="en-US" sz="1200" i="1" dirty="0">
                <a:solidFill>
                  <a:schemeClr val="bg1"/>
                </a:solidFill>
                <a:ea typeface="Calibri" panose="020F0502020204030204" pitchFamily="34" charset="0"/>
              </a:rPr>
              <a:t>Microscope: </a:t>
            </a:r>
            <a:r>
              <a:rPr lang="en-US" sz="1200" dirty="0">
                <a:solidFill>
                  <a:schemeClr val="bg1"/>
                </a:solidFill>
                <a:latin typeface="+mn-lt"/>
              </a:rPr>
              <a:t>Zeiss V16</a:t>
            </a:r>
          </a:p>
          <a:p>
            <a:r>
              <a:rPr lang="en-US" sz="1200" dirty="0">
                <a:solidFill>
                  <a:schemeClr val="bg1"/>
                </a:solidFill>
                <a:latin typeface="+mn-lt"/>
              </a:rPr>
              <a:t>80x</a:t>
            </a:r>
          </a:p>
          <a:p>
            <a:endParaRPr lang="en-US" sz="1200" i="1" dirty="0">
              <a:solidFill>
                <a:schemeClr val="bg1"/>
              </a:solidFill>
              <a:latin typeface="+mn-lt"/>
              <a:ea typeface="Calibri" panose="020F0502020204030204" pitchFamily="34" charset="0"/>
            </a:endParaRPr>
          </a:p>
          <a:p>
            <a:endParaRPr lang="en-US" sz="1200" dirty="0">
              <a:solidFill>
                <a:schemeClr val="bg1"/>
              </a:solidFill>
              <a:latin typeface="+mn-lt"/>
              <a:ea typeface="Calibri" panose="020F0502020204030204" pitchFamily="34" charset="0"/>
            </a:endParaRPr>
          </a:p>
          <a:p>
            <a:r>
              <a:rPr lang="en-US" sz="1200" dirty="0">
                <a:solidFill>
                  <a:schemeClr val="bg1"/>
                </a:solidFill>
                <a:latin typeface="+mn-lt"/>
                <a:ea typeface="Calibri" panose="020F0502020204030204" pitchFamily="34" charset="0"/>
              </a:rPr>
              <a:t>Gerda Lamers – Leiden University</a:t>
            </a:r>
          </a:p>
          <a:p>
            <a:r>
              <a:rPr lang="nl-NL" sz="1200" dirty="0">
                <a:solidFill>
                  <a:schemeClr val="bg1"/>
                </a:solidFill>
                <a:latin typeface="+mn-lt"/>
              </a:rPr>
              <a:t>Microscopy unit IBL</a:t>
            </a:r>
          </a:p>
          <a:p>
            <a:endParaRPr lang="nl-NL" sz="1200" dirty="0">
              <a:solidFill>
                <a:schemeClr val="bg1"/>
              </a:solidFill>
              <a:latin typeface="+mn-lt"/>
            </a:endParaRPr>
          </a:p>
          <a:p>
            <a:r>
              <a:rPr lang="nl-NL" sz="1200" dirty="0">
                <a:solidFill>
                  <a:schemeClr val="bg1"/>
                </a:solidFill>
                <a:latin typeface="+mn-lt"/>
              </a:rPr>
              <a:t> </a:t>
            </a:r>
          </a:p>
          <a:p>
            <a:endParaRPr lang="nl-NL" sz="1200" dirty="0">
              <a:solidFill>
                <a:schemeClr val="bg1"/>
              </a:solidFill>
              <a:latin typeface="+mn-lt"/>
            </a:endParaRPr>
          </a:p>
        </p:txBody>
      </p:sp>
      <p:sp>
        <p:nvSpPr>
          <p:cNvPr id="5" name="TextBox 4">
            <a:extLst>
              <a:ext uri="{FF2B5EF4-FFF2-40B4-BE49-F238E27FC236}">
                <a16:creationId xmlns:a16="http://schemas.microsoft.com/office/drawing/2014/main" id="{DAD999D7-5D42-3039-7481-ED89D6B9F900}"/>
              </a:ext>
            </a:extLst>
          </p:cNvPr>
          <p:cNvSpPr txBox="1"/>
          <p:nvPr/>
        </p:nvSpPr>
        <p:spPr>
          <a:xfrm>
            <a:off x="1" y="0"/>
            <a:ext cx="4051737" cy="1015663"/>
          </a:xfrm>
          <a:prstGeom prst="rect">
            <a:avLst/>
          </a:prstGeom>
          <a:noFill/>
        </p:spPr>
        <p:txBody>
          <a:bodyPr wrap="square" rtlCol="0">
            <a:spAutoFit/>
          </a:bodyPr>
          <a:lstStyle/>
          <a:p>
            <a:r>
              <a:rPr lang="en-US" sz="2800" dirty="0">
                <a:solidFill>
                  <a:schemeClr val="accent6"/>
                </a:solidFill>
              </a:rPr>
              <a:t>3</a:t>
            </a:r>
            <a:r>
              <a:rPr lang="en-US" sz="2800" baseline="30000" dirty="0">
                <a:solidFill>
                  <a:schemeClr val="accent6"/>
                </a:solidFill>
              </a:rPr>
              <a:t>rd</a:t>
            </a:r>
            <a:r>
              <a:rPr lang="en-US" sz="2800" dirty="0">
                <a:solidFill>
                  <a:schemeClr val="accent6"/>
                </a:solidFill>
              </a:rPr>
              <a:t> prize</a:t>
            </a:r>
          </a:p>
          <a:p>
            <a:r>
              <a:rPr lang="en-US" sz="3200" dirty="0">
                <a:solidFill>
                  <a:schemeClr val="bg1"/>
                </a:solidFill>
              </a:rPr>
              <a:t>Into the air</a:t>
            </a:r>
          </a:p>
        </p:txBody>
      </p:sp>
      <p:pic>
        <p:nvPicPr>
          <p:cNvPr id="6" name="Picture 5" descr="Close-up of a plant with long white spikes&#10;&#10;AI-generated content may be incorrect.">
            <a:extLst>
              <a:ext uri="{FF2B5EF4-FFF2-40B4-BE49-F238E27FC236}">
                <a16:creationId xmlns:a16="http://schemas.microsoft.com/office/drawing/2014/main" id="{59F40C58-B8FB-37A8-15A2-8A39E569B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3688" y="72441"/>
            <a:ext cx="8960069" cy="6713117"/>
          </a:xfrm>
          <a:prstGeom prst="rect">
            <a:avLst/>
          </a:prstGeom>
        </p:spPr>
      </p:pic>
      <p:pic>
        <p:nvPicPr>
          <p:cNvPr id="3" name="Picture 2" descr="A person with glasses on her head&#10;&#10;AI-generated content may be incorrect.">
            <a:extLst>
              <a:ext uri="{FF2B5EF4-FFF2-40B4-BE49-F238E27FC236}">
                <a16:creationId xmlns:a16="http://schemas.microsoft.com/office/drawing/2014/main" id="{D72C0B4A-4645-FC00-8250-ECAEE51BC175}"/>
              </a:ext>
            </a:extLst>
          </p:cNvPr>
          <p:cNvPicPr>
            <a:picLocks noChangeAspect="1"/>
          </p:cNvPicPr>
          <p:nvPr/>
        </p:nvPicPr>
        <p:blipFill>
          <a:blip r:embed="rId3">
            <a:extLst>
              <a:ext uri="{28A0092B-C50C-407E-A947-70E740481C1C}">
                <a14:useLocalDpi xmlns:a14="http://schemas.microsoft.com/office/drawing/2010/main" val="0"/>
              </a:ext>
            </a:extLst>
          </a:blip>
          <a:srcRect l="4729" t="4332" r="4265" b="5152"/>
          <a:stretch>
            <a:fillRect/>
          </a:stretch>
        </p:blipFill>
        <p:spPr>
          <a:xfrm>
            <a:off x="118243" y="5484549"/>
            <a:ext cx="1281773" cy="1274882"/>
          </a:xfrm>
          <a:prstGeom prst="rect">
            <a:avLst/>
          </a:prstGeom>
        </p:spPr>
      </p:pic>
    </p:spTree>
    <p:extLst>
      <p:ext uri="{BB962C8B-B14F-4D97-AF65-F5344CB8AC3E}">
        <p14:creationId xmlns:p14="http://schemas.microsoft.com/office/powerpoint/2010/main" val="4278715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8B811F1-F34C-52D3-AF23-E0C8E58E2FD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812929B-CC85-6F9F-F6D3-ACFC7FF299FB}"/>
              </a:ext>
            </a:extLst>
          </p:cNvPr>
          <p:cNvSpPr txBox="1">
            <a:spLocks/>
          </p:cNvSpPr>
          <p:nvPr/>
        </p:nvSpPr>
        <p:spPr>
          <a:xfrm>
            <a:off x="0" y="1226074"/>
            <a:ext cx="3196045" cy="36212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1200" i="1" dirty="0">
                <a:solidFill>
                  <a:schemeClr val="bg1"/>
                </a:solidFill>
                <a:latin typeface="+mn-lt"/>
              </a:rPr>
              <a:t>Beschrijving: Onderzoekers vroegen mij vaak om een speciale foto van hun onderzoek te maken om als cover voor een tijdschrift te dienen wanneer hun artikel werd gepubliceerd. Dit is een gedetailleerde stereo-microscopische foto van de haren op een vlindervlek van een vlindervleugel, genomen met het indirecte licht van onze DIC-microscoop.</a:t>
            </a:r>
          </a:p>
          <a:p>
            <a:endParaRPr lang="en-US" sz="1200" i="1" dirty="0">
              <a:solidFill>
                <a:schemeClr val="bg1"/>
              </a:solidFill>
              <a:latin typeface="+mn-lt"/>
              <a:ea typeface="Calibri" panose="020F0502020204030204" pitchFamily="34" charset="0"/>
            </a:endParaRPr>
          </a:p>
          <a:p>
            <a:r>
              <a:rPr lang="en-US" sz="1200" i="1" dirty="0" err="1">
                <a:solidFill>
                  <a:schemeClr val="bg1"/>
                </a:solidFill>
                <a:latin typeface="+mn-lt"/>
              </a:rPr>
              <a:t>Materiaal</a:t>
            </a:r>
            <a:r>
              <a:rPr lang="en-US" sz="1200" i="1" dirty="0">
                <a:solidFill>
                  <a:schemeClr val="bg1"/>
                </a:solidFill>
                <a:latin typeface="+mn-lt"/>
              </a:rPr>
              <a:t>: Vlinder </a:t>
            </a:r>
            <a:r>
              <a:rPr lang="en-US" sz="1200" i="1" dirty="0" err="1">
                <a:solidFill>
                  <a:schemeClr val="bg1"/>
                </a:solidFill>
                <a:latin typeface="+mn-lt"/>
              </a:rPr>
              <a:t>vleugel</a:t>
            </a:r>
            <a:r>
              <a:rPr lang="en-US" sz="1200" i="1" dirty="0">
                <a:solidFill>
                  <a:schemeClr val="bg1"/>
                </a:solidFill>
                <a:latin typeface="+mn-lt"/>
              </a:rPr>
              <a:t>, </a:t>
            </a:r>
            <a:r>
              <a:rPr lang="en-US" sz="1200" i="1" dirty="0" err="1">
                <a:solidFill>
                  <a:schemeClr val="bg1"/>
                </a:solidFill>
                <a:latin typeface="+mn-lt"/>
              </a:rPr>
              <a:t>dood</a:t>
            </a:r>
            <a:r>
              <a:rPr lang="en-US" sz="1200" i="1" dirty="0">
                <a:solidFill>
                  <a:schemeClr val="bg1"/>
                </a:solidFill>
                <a:latin typeface="+mn-lt"/>
              </a:rPr>
              <a:t> </a:t>
            </a:r>
            <a:r>
              <a:rPr lang="en-US" sz="1200" i="1" dirty="0" err="1">
                <a:solidFill>
                  <a:schemeClr val="bg1"/>
                </a:solidFill>
                <a:latin typeface="+mn-lt"/>
              </a:rPr>
              <a:t>verzameld</a:t>
            </a:r>
            <a:endParaRPr lang="en-US" sz="1200" b="1" i="1" dirty="0">
              <a:solidFill>
                <a:schemeClr val="bg1"/>
              </a:solidFill>
              <a:latin typeface="+mn-lt"/>
              <a:ea typeface="Calibri" panose="020F0502020204030204" pitchFamily="34" charset="0"/>
            </a:endParaRPr>
          </a:p>
          <a:p>
            <a:endParaRPr lang="en-US" sz="1200" i="1" dirty="0">
              <a:solidFill>
                <a:schemeClr val="bg1"/>
              </a:solidFill>
              <a:latin typeface="+mn-lt"/>
              <a:ea typeface="Calibri" panose="020F0502020204030204" pitchFamily="34" charset="0"/>
            </a:endParaRPr>
          </a:p>
          <a:p>
            <a:r>
              <a:rPr lang="en-US" sz="1200" i="1" dirty="0" err="1">
                <a:solidFill>
                  <a:schemeClr val="bg1"/>
                </a:solidFill>
                <a:ea typeface="Calibri" panose="020F0502020204030204" pitchFamily="34" charset="0"/>
              </a:rPr>
              <a:t>Microscoop</a:t>
            </a:r>
            <a:r>
              <a:rPr lang="en-US" sz="1200" i="1" dirty="0">
                <a:solidFill>
                  <a:schemeClr val="bg1"/>
                </a:solidFill>
                <a:ea typeface="Calibri" panose="020F0502020204030204" pitchFamily="34" charset="0"/>
              </a:rPr>
              <a:t>: </a:t>
            </a:r>
            <a:r>
              <a:rPr lang="en-US" sz="1200" dirty="0">
                <a:solidFill>
                  <a:schemeClr val="bg1"/>
                </a:solidFill>
                <a:latin typeface="+mn-lt"/>
              </a:rPr>
              <a:t>Zeiss V16</a:t>
            </a:r>
          </a:p>
          <a:p>
            <a:r>
              <a:rPr lang="en-US" sz="1200" dirty="0">
                <a:solidFill>
                  <a:schemeClr val="bg1"/>
                </a:solidFill>
                <a:latin typeface="+mn-lt"/>
              </a:rPr>
              <a:t>80x</a:t>
            </a:r>
          </a:p>
          <a:p>
            <a:endParaRPr lang="en-US" sz="1200" i="1" dirty="0">
              <a:solidFill>
                <a:schemeClr val="bg1"/>
              </a:solidFill>
              <a:latin typeface="+mn-lt"/>
              <a:ea typeface="Calibri" panose="020F0502020204030204" pitchFamily="34" charset="0"/>
            </a:endParaRPr>
          </a:p>
          <a:p>
            <a:endParaRPr lang="en-US" sz="1200" dirty="0">
              <a:solidFill>
                <a:schemeClr val="bg1"/>
              </a:solidFill>
              <a:latin typeface="+mn-lt"/>
              <a:ea typeface="Calibri" panose="020F0502020204030204" pitchFamily="34" charset="0"/>
            </a:endParaRPr>
          </a:p>
          <a:p>
            <a:r>
              <a:rPr lang="en-US" sz="1200" dirty="0">
                <a:solidFill>
                  <a:schemeClr val="bg1"/>
                </a:solidFill>
                <a:latin typeface="+mn-lt"/>
                <a:ea typeface="Calibri" panose="020F0502020204030204" pitchFamily="34" charset="0"/>
              </a:rPr>
              <a:t>Gerda Lamers – Universiteit Leiden</a:t>
            </a:r>
          </a:p>
          <a:p>
            <a:r>
              <a:rPr lang="nl-NL" sz="1200" dirty="0">
                <a:solidFill>
                  <a:schemeClr val="bg1"/>
                </a:solidFill>
                <a:latin typeface="+mn-lt"/>
              </a:rPr>
              <a:t>Microscoop faciliteit IBL</a:t>
            </a:r>
          </a:p>
          <a:p>
            <a:endParaRPr lang="nl-NL" sz="1200" dirty="0">
              <a:solidFill>
                <a:schemeClr val="bg1"/>
              </a:solidFill>
              <a:latin typeface="+mn-lt"/>
            </a:endParaRPr>
          </a:p>
          <a:p>
            <a:r>
              <a:rPr lang="nl-NL" sz="1200" dirty="0">
                <a:solidFill>
                  <a:schemeClr val="bg1"/>
                </a:solidFill>
                <a:latin typeface="+mn-lt"/>
              </a:rPr>
              <a:t> </a:t>
            </a:r>
          </a:p>
          <a:p>
            <a:endParaRPr lang="nl-NL" sz="1200" dirty="0">
              <a:solidFill>
                <a:schemeClr val="bg1"/>
              </a:solidFill>
              <a:latin typeface="+mn-lt"/>
            </a:endParaRPr>
          </a:p>
        </p:txBody>
      </p:sp>
      <p:sp>
        <p:nvSpPr>
          <p:cNvPr id="5" name="TextBox 4">
            <a:extLst>
              <a:ext uri="{FF2B5EF4-FFF2-40B4-BE49-F238E27FC236}">
                <a16:creationId xmlns:a16="http://schemas.microsoft.com/office/drawing/2014/main" id="{D14882CB-85D3-B91B-FA06-3F9993010EC7}"/>
              </a:ext>
            </a:extLst>
          </p:cNvPr>
          <p:cNvSpPr txBox="1"/>
          <p:nvPr/>
        </p:nvSpPr>
        <p:spPr>
          <a:xfrm>
            <a:off x="1" y="0"/>
            <a:ext cx="4051737" cy="1015663"/>
          </a:xfrm>
          <a:prstGeom prst="rect">
            <a:avLst/>
          </a:prstGeom>
          <a:noFill/>
        </p:spPr>
        <p:txBody>
          <a:bodyPr wrap="square" rtlCol="0">
            <a:spAutoFit/>
          </a:bodyPr>
          <a:lstStyle/>
          <a:p>
            <a:r>
              <a:rPr lang="en-US" sz="2800" dirty="0">
                <a:solidFill>
                  <a:schemeClr val="accent6"/>
                </a:solidFill>
              </a:rPr>
              <a:t>3</a:t>
            </a:r>
            <a:r>
              <a:rPr lang="en-US" sz="2800" baseline="30000" dirty="0">
                <a:solidFill>
                  <a:schemeClr val="accent6"/>
                </a:solidFill>
              </a:rPr>
              <a:t>de</a:t>
            </a:r>
            <a:r>
              <a:rPr lang="en-US" sz="2800" dirty="0">
                <a:solidFill>
                  <a:schemeClr val="accent6"/>
                </a:solidFill>
              </a:rPr>
              <a:t> </a:t>
            </a:r>
            <a:r>
              <a:rPr lang="en-US" sz="2800" dirty="0" err="1">
                <a:solidFill>
                  <a:schemeClr val="accent6"/>
                </a:solidFill>
              </a:rPr>
              <a:t>prijs</a:t>
            </a:r>
            <a:endParaRPr lang="en-US" sz="2800" dirty="0">
              <a:solidFill>
                <a:schemeClr val="accent6"/>
              </a:solidFill>
            </a:endParaRPr>
          </a:p>
          <a:p>
            <a:r>
              <a:rPr lang="en-US" sz="3200" dirty="0">
                <a:solidFill>
                  <a:schemeClr val="bg1"/>
                </a:solidFill>
              </a:rPr>
              <a:t>Into the air</a:t>
            </a:r>
          </a:p>
        </p:txBody>
      </p:sp>
      <p:pic>
        <p:nvPicPr>
          <p:cNvPr id="6" name="Picture 5" descr="Close-up of a plant with long white spikes&#10;&#10;AI-generated content may be incorrect.">
            <a:extLst>
              <a:ext uri="{FF2B5EF4-FFF2-40B4-BE49-F238E27FC236}">
                <a16:creationId xmlns:a16="http://schemas.microsoft.com/office/drawing/2014/main" id="{6C5D7CFF-EAD0-3FDD-D0A4-1DE71B39FE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3688" y="72441"/>
            <a:ext cx="8960069" cy="6713117"/>
          </a:xfrm>
          <a:prstGeom prst="rect">
            <a:avLst/>
          </a:prstGeom>
        </p:spPr>
      </p:pic>
      <p:pic>
        <p:nvPicPr>
          <p:cNvPr id="3" name="Picture 2" descr="A person with glasses on her head&#10;&#10;AI-generated content may be incorrect.">
            <a:extLst>
              <a:ext uri="{FF2B5EF4-FFF2-40B4-BE49-F238E27FC236}">
                <a16:creationId xmlns:a16="http://schemas.microsoft.com/office/drawing/2014/main" id="{C901EB86-BD51-752E-3E37-93E126910BAD}"/>
              </a:ext>
            </a:extLst>
          </p:cNvPr>
          <p:cNvPicPr>
            <a:picLocks noChangeAspect="1"/>
          </p:cNvPicPr>
          <p:nvPr/>
        </p:nvPicPr>
        <p:blipFill>
          <a:blip r:embed="rId3">
            <a:extLst>
              <a:ext uri="{28A0092B-C50C-407E-A947-70E740481C1C}">
                <a14:useLocalDpi xmlns:a14="http://schemas.microsoft.com/office/drawing/2010/main" val="0"/>
              </a:ext>
            </a:extLst>
          </a:blip>
          <a:srcRect l="4729" t="4332" r="4265" b="5152"/>
          <a:stretch>
            <a:fillRect/>
          </a:stretch>
        </p:blipFill>
        <p:spPr>
          <a:xfrm>
            <a:off x="118243" y="5484549"/>
            <a:ext cx="1281773" cy="1274882"/>
          </a:xfrm>
          <a:prstGeom prst="rect">
            <a:avLst/>
          </a:prstGeom>
        </p:spPr>
      </p:pic>
    </p:spTree>
    <p:extLst>
      <p:ext uri="{BB962C8B-B14F-4D97-AF65-F5344CB8AC3E}">
        <p14:creationId xmlns:p14="http://schemas.microsoft.com/office/powerpoint/2010/main" val="68755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D37DE-98BB-8F8D-86A8-EB3C0FC2431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A23F11-F4D7-C84D-8D08-292415DF65E8}"/>
              </a:ext>
            </a:extLst>
          </p:cNvPr>
          <p:cNvSpPr/>
          <p:nvPr/>
        </p:nvSpPr>
        <p:spPr bwMode="auto">
          <a:xfrm>
            <a:off x="0" y="-14692"/>
            <a:ext cx="12192000" cy="7047580"/>
          </a:xfrm>
          <a:prstGeom prst="rect">
            <a:avLst/>
          </a:prstGeom>
          <a:solidFill>
            <a:schemeClr val="tx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nl-NL" sz="3200">
              <a:latin typeface="Times" charset="0"/>
              <a:ea typeface="ＭＳ Ｐゴシック" charset="0"/>
            </a:endParaRPr>
          </a:p>
        </p:txBody>
      </p:sp>
      <p:grpSp>
        <p:nvGrpSpPr>
          <p:cNvPr id="3" name="Group 2">
            <a:extLst>
              <a:ext uri="{FF2B5EF4-FFF2-40B4-BE49-F238E27FC236}">
                <a16:creationId xmlns:a16="http://schemas.microsoft.com/office/drawing/2014/main" id="{FC9C09DB-F219-A9C7-5AD5-981B52A98BC9}"/>
              </a:ext>
            </a:extLst>
          </p:cNvPr>
          <p:cNvGrpSpPr/>
          <p:nvPr/>
        </p:nvGrpSpPr>
        <p:grpSpPr>
          <a:xfrm>
            <a:off x="202956" y="-11115"/>
            <a:ext cx="11667312" cy="7047580"/>
            <a:chOff x="202956" y="-2406"/>
            <a:chExt cx="11667312" cy="7047580"/>
          </a:xfrm>
        </p:grpSpPr>
        <p:pic>
          <p:nvPicPr>
            <p:cNvPr id="48" name="Picture 47">
              <a:extLst>
                <a:ext uri="{FF2B5EF4-FFF2-40B4-BE49-F238E27FC236}">
                  <a16:creationId xmlns:a16="http://schemas.microsoft.com/office/drawing/2014/main" id="{138199FD-2C0F-B1A4-9985-8FC29402A530}"/>
                </a:ext>
              </a:extLst>
            </p:cNvPr>
            <p:cNvPicPr>
              <a:picLocks noChangeAspect="1"/>
            </p:cNvPicPr>
            <p:nvPr/>
          </p:nvPicPr>
          <p:blipFill>
            <a:blip r:embed="rId3"/>
            <a:stretch>
              <a:fillRect/>
            </a:stretch>
          </p:blipFill>
          <p:spPr>
            <a:xfrm>
              <a:off x="3020465" y="4021800"/>
              <a:ext cx="2833785" cy="1012167"/>
            </a:xfrm>
            <a:prstGeom prst="rect">
              <a:avLst/>
            </a:prstGeom>
          </p:spPr>
        </p:pic>
        <p:pic>
          <p:nvPicPr>
            <p:cNvPr id="18" name="Picture 17">
              <a:extLst>
                <a:ext uri="{FF2B5EF4-FFF2-40B4-BE49-F238E27FC236}">
                  <a16:creationId xmlns:a16="http://schemas.microsoft.com/office/drawing/2014/main" id="{DE60FA31-0D35-B899-1721-4249B4CCAC14}"/>
                </a:ext>
              </a:extLst>
            </p:cNvPr>
            <p:cNvPicPr>
              <a:picLocks noChangeAspect="1"/>
            </p:cNvPicPr>
            <p:nvPr/>
          </p:nvPicPr>
          <p:blipFill>
            <a:blip r:embed="rId4"/>
            <a:stretch>
              <a:fillRect/>
            </a:stretch>
          </p:blipFill>
          <p:spPr>
            <a:xfrm>
              <a:off x="231525" y="-2406"/>
              <a:ext cx="897058" cy="1012167"/>
            </a:xfrm>
            <a:prstGeom prst="rect">
              <a:avLst/>
            </a:prstGeom>
          </p:spPr>
        </p:pic>
        <p:pic>
          <p:nvPicPr>
            <p:cNvPr id="19" name="Picture 18">
              <a:extLst>
                <a:ext uri="{FF2B5EF4-FFF2-40B4-BE49-F238E27FC236}">
                  <a16:creationId xmlns:a16="http://schemas.microsoft.com/office/drawing/2014/main" id="{0C6664C7-AEBE-4615-8CE1-6482CBD54B74}"/>
                </a:ext>
              </a:extLst>
            </p:cNvPr>
            <p:cNvPicPr>
              <a:picLocks noChangeAspect="1"/>
            </p:cNvPicPr>
            <p:nvPr/>
          </p:nvPicPr>
          <p:blipFill>
            <a:blip r:embed="rId5"/>
            <a:stretch>
              <a:fillRect/>
            </a:stretch>
          </p:blipFill>
          <p:spPr>
            <a:xfrm>
              <a:off x="1126503" y="-2406"/>
              <a:ext cx="1045362" cy="1012167"/>
            </a:xfrm>
            <a:prstGeom prst="rect">
              <a:avLst/>
            </a:prstGeom>
          </p:spPr>
        </p:pic>
        <p:pic>
          <p:nvPicPr>
            <p:cNvPr id="20" name="Picture 19">
              <a:extLst>
                <a:ext uri="{FF2B5EF4-FFF2-40B4-BE49-F238E27FC236}">
                  <a16:creationId xmlns:a16="http://schemas.microsoft.com/office/drawing/2014/main" id="{3C310A12-2607-CFDF-5F89-93BEA3AB2EDD}"/>
                </a:ext>
              </a:extLst>
            </p:cNvPr>
            <p:cNvPicPr>
              <a:picLocks noChangeAspect="1"/>
            </p:cNvPicPr>
            <p:nvPr/>
          </p:nvPicPr>
          <p:blipFill>
            <a:blip r:embed="rId6"/>
            <a:stretch>
              <a:fillRect/>
            </a:stretch>
          </p:blipFill>
          <p:spPr>
            <a:xfrm>
              <a:off x="3183855" y="-2406"/>
              <a:ext cx="1333294" cy="1012167"/>
            </a:xfrm>
            <a:prstGeom prst="rect">
              <a:avLst/>
            </a:prstGeom>
          </p:spPr>
        </p:pic>
        <p:pic>
          <p:nvPicPr>
            <p:cNvPr id="21" name="Picture 20">
              <a:extLst>
                <a:ext uri="{FF2B5EF4-FFF2-40B4-BE49-F238E27FC236}">
                  <a16:creationId xmlns:a16="http://schemas.microsoft.com/office/drawing/2014/main" id="{5FA7AF02-BEC7-EAA0-F3A2-9DDEBB291FDA}"/>
                </a:ext>
              </a:extLst>
            </p:cNvPr>
            <p:cNvPicPr>
              <a:picLocks noChangeAspect="1"/>
            </p:cNvPicPr>
            <p:nvPr/>
          </p:nvPicPr>
          <p:blipFill>
            <a:blip r:embed="rId7"/>
            <a:stretch>
              <a:fillRect/>
            </a:stretch>
          </p:blipFill>
          <p:spPr>
            <a:xfrm>
              <a:off x="4517150" y="-2406"/>
              <a:ext cx="1017328" cy="1012167"/>
            </a:xfrm>
            <a:prstGeom prst="rect">
              <a:avLst/>
            </a:prstGeom>
          </p:spPr>
        </p:pic>
        <p:pic>
          <p:nvPicPr>
            <p:cNvPr id="22" name="Picture 21">
              <a:extLst>
                <a:ext uri="{FF2B5EF4-FFF2-40B4-BE49-F238E27FC236}">
                  <a16:creationId xmlns:a16="http://schemas.microsoft.com/office/drawing/2014/main" id="{75E433CD-1A61-9DB7-058E-52FA798A98B2}"/>
                </a:ext>
              </a:extLst>
            </p:cNvPr>
            <p:cNvPicPr>
              <a:picLocks noChangeAspect="1"/>
            </p:cNvPicPr>
            <p:nvPr/>
          </p:nvPicPr>
          <p:blipFill>
            <a:blip r:embed="rId8"/>
            <a:stretch>
              <a:fillRect/>
            </a:stretch>
          </p:blipFill>
          <p:spPr>
            <a:xfrm>
              <a:off x="5534478" y="-2406"/>
              <a:ext cx="1017328" cy="1012167"/>
            </a:xfrm>
            <a:prstGeom prst="rect">
              <a:avLst/>
            </a:prstGeom>
          </p:spPr>
        </p:pic>
        <p:pic>
          <p:nvPicPr>
            <p:cNvPr id="23" name="Picture 22">
              <a:extLst>
                <a:ext uri="{FF2B5EF4-FFF2-40B4-BE49-F238E27FC236}">
                  <a16:creationId xmlns:a16="http://schemas.microsoft.com/office/drawing/2014/main" id="{35CF12DB-DD37-313E-8530-2887DA504CAB}"/>
                </a:ext>
              </a:extLst>
            </p:cNvPr>
            <p:cNvPicPr>
              <a:picLocks noChangeAspect="1"/>
            </p:cNvPicPr>
            <p:nvPr/>
          </p:nvPicPr>
          <p:blipFill>
            <a:blip r:embed="rId9"/>
            <a:stretch>
              <a:fillRect/>
            </a:stretch>
          </p:blipFill>
          <p:spPr>
            <a:xfrm>
              <a:off x="6551808" y="-2406"/>
              <a:ext cx="1017328" cy="1012167"/>
            </a:xfrm>
            <a:prstGeom prst="rect">
              <a:avLst/>
            </a:prstGeom>
          </p:spPr>
        </p:pic>
        <p:pic>
          <p:nvPicPr>
            <p:cNvPr id="24" name="Picture 23">
              <a:extLst>
                <a:ext uri="{FF2B5EF4-FFF2-40B4-BE49-F238E27FC236}">
                  <a16:creationId xmlns:a16="http://schemas.microsoft.com/office/drawing/2014/main" id="{6AFF8143-80FD-D7A6-6C78-ACF37A041851}"/>
                </a:ext>
              </a:extLst>
            </p:cNvPr>
            <p:cNvPicPr>
              <a:picLocks noChangeAspect="1"/>
            </p:cNvPicPr>
            <p:nvPr/>
          </p:nvPicPr>
          <p:blipFill>
            <a:blip r:embed="rId10"/>
            <a:stretch>
              <a:fillRect/>
            </a:stretch>
          </p:blipFill>
          <p:spPr>
            <a:xfrm>
              <a:off x="2163929" y="-2406"/>
              <a:ext cx="1017328" cy="1012167"/>
            </a:xfrm>
            <a:prstGeom prst="rect">
              <a:avLst/>
            </a:prstGeom>
          </p:spPr>
        </p:pic>
        <p:pic>
          <p:nvPicPr>
            <p:cNvPr id="26" name="Picture 25">
              <a:extLst>
                <a:ext uri="{FF2B5EF4-FFF2-40B4-BE49-F238E27FC236}">
                  <a16:creationId xmlns:a16="http://schemas.microsoft.com/office/drawing/2014/main" id="{41822A4F-A3F9-ED57-B788-38C2EA5D77BE}"/>
                </a:ext>
              </a:extLst>
            </p:cNvPr>
            <p:cNvPicPr>
              <a:picLocks noChangeAspect="1"/>
            </p:cNvPicPr>
            <p:nvPr/>
          </p:nvPicPr>
          <p:blipFill>
            <a:blip r:embed="rId11"/>
            <a:stretch>
              <a:fillRect/>
            </a:stretch>
          </p:blipFill>
          <p:spPr>
            <a:xfrm>
              <a:off x="7569763" y="-2406"/>
              <a:ext cx="719817" cy="1012167"/>
            </a:xfrm>
            <a:prstGeom prst="rect">
              <a:avLst/>
            </a:prstGeom>
          </p:spPr>
        </p:pic>
        <p:pic>
          <p:nvPicPr>
            <p:cNvPr id="27" name="Picture 26">
              <a:extLst>
                <a:ext uri="{FF2B5EF4-FFF2-40B4-BE49-F238E27FC236}">
                  <a16:creationId xmlns:a16="http://schemas.microsoft.com/office/drawing/2014/main" id="{674A82F1-0BEA-D6F7-8992-B9167515D3F2}"/>
                </a:ext>
              </a:extLst>
            </p:cNvPr>
            <p:cNvPicPr>
              <a:picLocks noChangeAspect="1"/>
            </p:cNvPicPr>
            <p:nvPr/>
          </p:nvPicPr>
          <p:blipFill>
            <a:blip r:embed="rId12"/>
            <a:stretch>
              <a:fillRect/>
            </a:stretch>
          </p:blipFill>
          <p:spPr>
            <a:xfrm>
              <a:off x="8289220" y="4624"/>
              <a:ext cx="1238481" cy="1010959"/>
            </a:xfrm>
            <a:prstGeom prst="rect">
              <a:avLst/>
            </a:prstGeom>
          </p:spPr>
        </p:pic>
        <p:pic>
          <p:nvPicPr>
            <p:cNvPr id="28" name="Picture 27">
              <a:extLst>
                <a:ext uri="{FF2B5EF4-FFF2-40B4-BE49-F238E27FC236}">
                  <a16:creationId xmlns:a16="http://schemas.microsoft.com/office/drawing/2014/main" id="{6C41E279-1E99-173C-21E7-DB9D7633D6AE}"/>
                </a:ext>
              </a:extLst>
            </p:cNvPr>
            <p:cNvPicPr>
              <a:picLocks noChangeAspect="1"/>
            </p:cNvPicPr>
            <p:nvPr/>
          </p:nvPicPr>
          <p:blipFill>
            <a:blip r:embed="rId13"/>
            <a:stretch>
              <a:fillRect/>
            </a:stretch>
          </p:blipFill>
          <p:spPr>
            <a:xfrm>
              <a:off x="9524657" y="-2406"/>
              <a:ext cx="1011653" cy="1012169"/>
            </a:xfrm>
            <a:prstGeom prst="rect">
              <a:avLst/>
            </a:prstGeom>
          </p:spPr>
        </p:pic>
        <p:pic>
          <p:nvPicPr>
            <p:cNvPr id="29" name="Picture 28">
              <a:extLst>
                <a:ext uri="{FF2B5EF4-FFF2-40B4-BE49-F238E27FC236}">
                  <a16:creationId xmlns:a16="http://schemas.microsoft.com/office/drawing/2014/main" id="{89254D8B-AD55-2737-17EA-50684E1DA4DE}"/>
                </a:ext>
              </a:extLst>
            </p:cNvPr>
            <p:cNvPicPr>
              <a:picLocks noChangeAspect="1"/>
            </p:cNvPicPr>
            <p:nvPr/>
          </p:nvPicPr>
          <p:blipFill>
            <a:blip r:embed="rId14"/>
            <a:stretch>
              <a:fillRect/>
            </a:stretch>
          </p:blipFill>
          <p:spPr>
            <a:xfrm>
              <a:off x="202968" y="1002323"/>
              <a:ext cx="1017328" cy="1012167"/>
            </a:xfrm>
            <a:prstGeom prst="rect">
              <a:avLst/>
            </a:prstGeom>
          </p:spPr>
        </p:pic>
        <p:pic>
          <p:nvPicPr>
            <p:cNvPr id="30" name="Picture 29">
              <a:extLst>
                <a:ext uri="{FF2B5EF4-FFF2-40B4-BE49-F238E27FC236}">
                  <a16:creationId xmlns:a16="http://schemas.microsoft.com/office/drawing/2014/main" id="{F3E5C86E-8D9B-D852-C89F-2A3CA235D98C}"/>
                </a:ext>
              </a:extLst>
            </p:cNvPr>
            <p:cNvPicPr>
              <a:picLocks noChangeAspect="1"/>
            </p:cNvPicPr>
            <p:nvPr/>
          </p:nvPicPr>
          <p:blipFill>
            <a:blip r:embed="rId15"/>
            <a:stretch>
              <a:fillRect/>
            </a:stretch>
          </p:blipFill>
          <p:spPr>
            <a:xfrm>
              <a:off x="10514183" y="-2406"/>
              <a:ext cx="1356084" cy="1012167"/>
            </a:xfrm>
            <a:prstGeom prst="rect">
              <a:avLst/>
            </a:prstGeom>
          </p:spPr>
        </p:pic>
        <p:pic>
          <p:nvPicPr>
            <p:cNvPr id="31" name="Picture 30">
              <a:extLst>
                <a:ext uri="{FF2B5EF4-FFF2-40B4-BE49-F238E27FC236}">
                  <a16:creationId xmlns:a16="http://schemas.microsoft.com/office/drawing/2014/main" id="{C038BD0A-3CED-50D0-C844-A400A9C45A08}"/>
                </a:ext>
              </a:extLst>
            </p:cNvPr>
            <p:cNvPicPr>
              <a:picLocks noChangeAspect="1"/>
            </p:cNvPicPr>
            <p:nvPr/>
          </p:nvPicPr>
          <p:blipFill>
            <a:blip r:embed="rId16"/>
            <a:stretch>
              <a:fillRect/>
            </a:stretch>
          </p:blipFill>
          <p:spPr>
            <a:xfrm>
              <a:off x="1214435" y="1003510"/>
              <a:ext cx="1302843" cy="1008181"/>
            </a:xfrm>
            <a:prstGeom prst="rect">
              <a:avLst/>
            </a:prstGeom>
          </p:spPr>
        </p:pic>
        <p:pic>
          <p:nvPicPr>
            <p:cNvPr id="32" name="Picture 31">
              <a:extLst>
                <a:ext uri="{FF2B5EF4-FFF2-40B4-BE49-F238E27FC236}">
                  <a16:creationId xmlns:a16="http://schemas.microsoft.com/office/drawing/2014/main" id="{ACC38FC0-29D4-A90D-07FB-754BA2B72B46}"/>
                </a:ext>
              </a:extLst>
            </p:cNvPr>
            <p:cNvPicPr>
              <a:picLocks noChangeAspect="1"/>
            </p:cNvPicPr>
            <p:nvPr/>
          </p:nvPicPr>
          <p:blipFill>
            <a:blip r:embed="rId17"/>
            <a:stretch>
              <a:fillRect/>
            </a:stretch>
          </p:blipFill>
          <p:spPr>
            <a:xfrm>
              <a:off x="2522584" y="1003510"/>
              <a:ext cx="733444" cy="1008181"/>
            </a:xfrm>
            <a:prstGeom prst="rect">
              <a:avLst/>
            </a:prstGeom>
          </p:spPr>
        </p:pic>
        <p:pic>
          <p:nvPicPr>
            <p:cNvPr id="33" name="Picture 32">
              <a:extLst>
                <a:ext uri="{FF2B5EF4-FFF2-40B4-BE49-F238E27FC236}">
                  <a16:creationId xmlns:a16="http://schemas.microsoft.com/office/drawing/2014/main" id="{6A1B3153-CB9C-1173-6161-2E36F22AE37C}"/>
                </a:ext>
              </a:extLst>
            </p:cNvPr>
            <p:cNvPicPr>
              <a:picLocks noChangeAspect="1"/>
            </p:cNvPicPr>
            <p:nvPr/>
          </p:nvPicPr>
          <p:blipFill>
            <a:blip r:embed="rId18"/>
            <a:stretch>
              <a:fillRect/>
            </a:stretch>
          </p:blipFill>
          <p:spPr>
            <a:xfrm>
              <a:off x="4271677" y="1003510"/>
              <a:ext cx="1013321" cy="1008181"/>
            </a:xfrm>
            <a:prstGeom prst="rect">
              <a:avLst/>
            </a:prstGeom>
          </p:spPr>
        </p:pic>
        <p:pic>
          <p:nvPicPr>
            <p:cNvPr id="34" name="Picture 33">
              <a:extLst>
                <a:ext uri="{FF2B5EF4-FFF2-40B4-BE49-F238E27FC236}">
                  <a16:creationId xmlns:a16="http://schemas.microsoft.com/office/drawing/2014/main" id="{DB3B57EC-891D-2DA2-D6B6-2550D53EA9CA}"/>
                </a:ext>
              </a:extLst>
            </p:cNvPr>
            <p:cNvPicPr>
              <a:picLocks noChangeAspect="1"/>
            </p:cNvPicPr>
            <p:nvPr/>
          </p:nvPicPr>
          <p:blipFill>
            <a:blip r:embed="rId19"/>
            <a:stretch>
              <a:fillRect/>
            </a:stretch>
          </p:blipFill>
          <p:spPr>
            <a:xfrm>
              <a:off x="9738854" y="1006222"/>
              <a:ext cx="1013320" cy="1008179"/>
            </a:xfrm>
            <a:prstGeom prst="rect">
              <a:avLst/>
            </a:prstGeom>
          </p:spPr>
        </p:pic>
        <p:pic>
          <p:nvPicPr>
            <p:cNvPr id="35" name="Picture 34">
              <a:extLst>
                <a:ext uri="{FF2B5EF4-FFF2-40B4-BE49-F238E27FC236}">
                  <a16:creationId xmlns:a16="http://schemas.microsoft.com/office/drawing/2014/main" id="{59DF05B8-456D-677C-42DA-216168E57B2B}"/>
                </a:ext>
              </a:extLst>
            </p:cNvPr>
            <p:cNvPicPr>
              <a:picLocks noChangeAspect="1"/>
            </p:cNvPicPr>
            <p:nvPr/>
          </p:nvPicPr>
          <p:blipFill>
            <a:blip r:embed="rId20"/>
            <a:stretch>
              <a:fillRect/>
            </a:stretch>
          </p:blipFill>
          <p:spPr>
            <a:xfrm>
              <a:off x="6292581" y="1006213"/>
              <a:ext cx="1428556" cy="1008179"/>
            </a:xfrm>
            <a:prstGeom prst="rect">
              <a:avLst/>
            </a:prstGeom>
          </p:spPr>
        </p:pic>
        <p:pic>
          <p:nvPicPr>
            <p:cNvPr id="36" name="Picture 35">
              <a:extLst>
                <a:ext uri="{FF2B5EF4-FFF2-40B4-BE49-F238E27FC236}">
                  <a16:creationId xmlns:a16="http://schemas.microsoft.com/office/drawing/2014/main" id="{156A40E7-D4B0-1DF7-5651-C0C21182A723}"/>
                </a:ext>
              </a:extLst>
            </p:cNvPr>
            <p:cNvPicPr>
              <a:picLocks noChangeAspect="1"/>
            </p:cNvPicPr>
            <p:nvPr/>
          </p:nvPicPr>
          <p:blipFill>
            <a:blip r:embed="rId21"/>
            <a:stretch>
              <a:fillRect/>
            </a:stretch>
          </p:blipFill>
          <p:spPr>
            <a:xfrm>
              <a:off x="5282140" y="1004458"/>
              <a:ext cx="1014220" cy="1008179"/>
            </a:xfrm>
            <a:prstGeom prst="rect">
              <a:avLst/>
            </a:prstGeom>
          </p:spPr>
        </p:pic>
        <p:pic>
          <p:nvPicPr>
            <p:cNvPr id="37" name="Picture 36">
              <a:extLst>
                <a:ext uri="{FF2B5EF4-FFF2-40B4-BE49-F238E27FC236}">
                  <a16:creationId xmlns:a16="http://schemas.microsoft.com/office/drawing/2014/main" id="{84846229-3987-61D5-4C60-794FC4B98CFF}"/>
                </a:ext>
              </a:extLst>
            </p:cNvPr>
            <p:cNvPicPr>
              <a:picLocks noChangeAspect="1"/>
            </p:cNvPicPr>
            <p:nvPr/>
          </p:nvPicPr>
          <p:blipFill>
            <a:blip r:embed="rId22"/>
            <a:stretch>
              <a:fillRect/>
            </a:stretch>
          </p:blipFill>
          <p:spPr>
            <a:xfrm>
              <a:off x="8724423" y="1010582"/>
              <a:ext cx="1013320" cy="1008179"/>
            </a:xfrm>
            <a:prstGeom prst="rect">
              <a:avLst/>
            </a:prstGeom>
          </p:spPr>
        </p:pic>
        <p:pic>
          <p:nvPicPr>
            <p:cNvPr id="38" name="Picture 37">
              <a:extLst>
                <a:ext uri="{FF2B5EF4-FFF2-40B4-BE49-F238E27FC236}">
                  <a16:creationId xmlns:a16="http://schemas.microsoft.com/office/drawing/2014/main" id="{22017381-6D27-D0CF-0513-00C0307D2A80}"/>
                </a:ext>
              </a:extLst>
            </p:cNvPr>
            <p:cNvPicPr>
              <a:picLocks noChangeAspect="1"/>
            </p:cNvPicPr>
            <p:nvPr/>
          </p:nvPicPr>
          <p:blipFill>
            <a:blip r:embed="rId23"/>
            <a:stretch>
              <a:fillRect/>
            </a:stretch>
          </p:blipFill>
          <p:spPr>
            <a:xfrm>
              <a:off x="7717447" y="1010934"/>
              <a:ext cx="1012310" cy="1008179"/>
            </a:xfrm>
            <a:prstGeom prst="rect">
              <a:avLst/>
            </a:prstGeom>
          </p:spPr>
        </p:pic>
        <p:pic>
          <p:nvPicPr>
            <p:cNvPr id="2" name="Picture 1" descr="A close-up of a purple and yellow swirl&#10;&#10;AI-generated content may be incorrect.">
              <a:extLst>
                <a:ext uri="{FF2B5EF4-FFF2-40B4-BE49-F238E27FC236}">
                  <a16:creationId xmlns:a16="http://schemas.microsoft.com/office/drawing/2014/main" id="{C078252C-15A3-2EE6-7598-DFE3008A2C4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736698" y="1005375"/>
              <a:ext cx="1128600" cy="1009028"/>
            </a:xfrm>
            <a:prstGeom prst="rect">
              <a:avLst/>
            </a:prstGeom>
          </p:spPr>
        </p:pic>
        <p:pic>
          <p:nvPicPr>
            <p:cNvPr id="5" name="Picture 4">
              <a:extLst>
                <a:ext uri="{FF2B5EF4-FFF2-40B4-BE49-F238E27FC236}">
                  <a16:creationId xmlns:a16="http://schemas.microsoft.com/office/drawing/2014/main" id="{A115DD35-105E-7F22-9A5F-0CCC9BB1DFF5}"/>
                </a:ext>
              </a:extLst>
            </p:cNvPr>
            <p:cNvPicPr>
              <a:picLocks noChangeAspect="1"/>
            </p:cNvPicPr>
            <p:nvPr/>
          </p:nvPicPr>
          <p:blipFill>
            <a:blip r:embed="rId25"/>
            <a:stretch>
              <a:fillRect/>
            </a:stretch>
          </p:blipFill>
          <p:spPr>
            <a:xfrm>
              <a:off x="3255877" y="1002028"/>
              <a:ext cx="1009326" cy="1004207"/>
            </a:xfrm>
            <a:prstGeom prst="rect">
              <a:avLst/>
            </a:prstGeom>
          </p:spPr>
        </p:pic>
        <p:pic>
          <p:nvPicPr>
            <p:cNvPr id="6" name="Picture 5">
              <a:extLst>
                <a:ext uri="{FF2B5EF4-FFF2-40B4-BE49-F238E27FC236}">
                  <a16:creationId xmlns:a16="http://schemas.microsoft.com/office/drawing/2014/main" id="{C4A395A8-4AE6-64F8-3F57-D5893E27BAE9}"/>
                </a:ext>
              </a:extLst>
            </p:cNvPr>
            <p:cNvPicPr>
              <a:picLocks noChangeAspect="1"/>
            </p:cNvPicPr>
            <p:nvPr/>
          </p:nvPicPr>
          <p:blipFill>
            <a:blip r:embed="rId26"/>
            <a:stretch>
              <a:fillRect/>
            </a:stretch>
          </p:blipFill>
          <p:spPr>
            <a:xfrm>
              <a:off x="1214502" y="2004152"/>
              <a:ext cx="1013445" cy="1008304"/>
            </a:xfrm>
            <a:prstGeom prst="rect">
              <a:avLst/>
            </a:prstGeom>
          </p:spPr>
        </p:pic>
        <p:pic>
          <p:nvPicPr>
            <p:cNvPr id="7" name="Picture 6">
              <a:extLst>
                <a:ext uri="{FF2B5EF4-FFF2-40B4-BE49-F238E27FC236}">
                  <a16:creationId xmlns:a16="http://schemas.microsoft.com/office/drawing/2014/main" id="{82AD5C38-AADE-8366-7D9A-B98DB947489D}"/>
                </a:ext>
              </a:extLst>
            </p:cNvPr>
            <p:cNvPicPr>
              <a:picLocks noChangeAspect="1"/>
            </p:cNvPicPr>
            <p:nvPr/>
          </p:nvPicPr>
          <p:blipFill>
            <a:blip r:embed="rId27"/>
            <a:stretch>
              <a:fillRect/>
            </a:stretch>
          </p:blipFill>
          <p:spPr>
            <a:xfrm>
              <a:off x="2226982" y="2004152"/>
              <a:ext cx="1013320" cy="1008179"/>
            </a:xfrm>
            <a:prstGeom prst="rect">
              <a:avLst/>
            </a:prstGeom>
          </p:spPr>
        </p:pic>
        <p:pic>
          <p:nvPicPr>
            <p:cNvPr id="8" name="Picture 7">
              <a:extLst>
                <a:ext uri="{FF2B5EF4-FFF2-40B4-BE49-F238E27FC236}">
                  <a16:creationId xmlns:a16="http://schemas.microsoft.com/office/drawing/2014/main" id="{8A12F7C2-3AA9-D2C3-4DE4-90A4FE2E9D87}"/>
                </a:ext>
              </a:extLst>
            </p:cNvPr>
            <p:cNvPicPr>
              <a:picLocks noChangeAspect="1"/>
            </p:cNvPicPr>
            <p:nvPr/>
          </p:nvPicPr>
          <p:blipFill>
            <a:blip r:embed="rId28"/>
            <a:stretch>
              <a:fillRect/>
            </a:stretch>
          </p:blipFill>
          <p:spPr>
            <a:xfrm>
              <a:off x="206347" y="2004152"/>
              <a:ext cx="1013320" cy="1008179"/>
            </a:xfrm>
            <a:prstGeom prst="rect">
              <a:avLst/>
            </a:prstGeom>
          </p:spPr>
        </p:pic>
        <p:pic>
          <p:nvPicPr>
            <p:cNvPr id="9" name="Picture 8">
              <a:extLst>
                <a:ext uri="{FF2B5EF4-FFF2-40B4-BE49-F238E27FC236}">
                  <a16:creationId xmlns:a16="http://schemas.microsoft.com/office/drawing/2014/main" id="{9D41F71E-AAB3-8EAD-6211-EAE947462997}"/>
                </a:ext>
              </a:extLst>
            </p:cNvPr>
            <p:cNvPicPr>
              <a:picLocks noChangeAspect="1"/>
            </p:cNvPicPr>
            <p:nvPr/>
          </p:nvPicPr>
          <p:blipFill>
            <a:blip r:embed="rId29"/>
            <a:stretch>
              <a:fillRect/>
            </a:stretch>
          </p:blipFill>
          <p:spPr>
            <a:xfrm>
              <a:off x="3240946" y="2004152"/>
              <a:ext cx="1046041" cy="1040735"/>
            </a:xfrm>
            <a:prstGeom prst="rect">
              <a:avLst/>
            </a:prstGeom>
          </p:spPr>
        </p:pic>
        <p:pic>
          <p:nvPicPr>
            <p:cNvPr id="10" name="Picture 9">
              <a:extLst>
                <a:ext uri="{FF2B5EF4-FFF2-40B4-BE49-F238E27FC236}">
                  <a16:creationId xmlns:a16="http://schemas.microsoft.com/office/drawing/2014/main" id="{8E0ADDC5-34A8-2407-D716-C5439193B008}"/>
                </a:ext>
              </a:extLst>
            </p:cNvPr>
            <p:cNvPicPr>
              <a:picLocks noChangeAspect="1"/>
            </p:cNvPicPr>
            <p:nvPr/>
          </p:nvPicPr>
          <p:blipFill>
            <a:blip r:embed="rId30"/>
            <a:stretch>
              <a:fillRect/>
            </a:stretch>
          </p:blipFill>
          <p:spPr>
            <a:xfrm>
              <a:off x="4231621" y="2004152"/>
              <a:ext cx="1029543" cy="1024320"/>
            </a:xfrm>
            <a:prstGeom prst="rect">
              <a:avLst/>
            </a:prstGeom>
          </p:spPr>
        </p:pic>
        <p:pic>
          <p:nvPicPr>
            <p:cNvPr id="11" name="Picture 10">
              <a:extLst>
                <a:ext uri="{FF2B5EF4-FFF2-40B4-BE49-F238E27FC236}">
                  <a16:creationId xmlns:a16="http://schemas.microsoft.com/office/drawing/2014/main" id="{25A9CE1A-0EF3-F30A-E381-9BA68C594CFF}"/>
                </a:ext>
              </a:extLst>
            </p:cNvPr>
            <p:cNvPicPr>
              <a:picLocks noChangeAspect="1"/>
            </p:cNvPicPr>
            <p:nvPr/>
          </p:nvPicPr>
          <p:blipFill>
            <a:blip r:embed="rId31"/>
            <a:stretch>
              <a:fillRect/>
            </a:stretch>
          </p:blipFill>
          <p:spPr>
            <a:xfrm>
              <a:off x="6267530" y="2004152"/>
              <a:ext cx="1017328" cy="1012167"/>
            </a:xfrm>
            <a:prstGeom prst="rect">
              <a:avLst/>
            </a:prstGeom>
          </p:spPr>
        </p:pic>
        <p:pic>
          <p:nvPicPr>
            <p:cNvPr id="12" name="Picture 11">
              <a:extLst>
                <a:ext uri="{FF2B5EF4-FFF2-40B4-BE49-F238E27FC236}">
                  <a16:creationId xmlns:a16="http://schemas.microsoft.com/office/drawing/2014/main" id="{A536C4FE-AE0C-02EC-6DEF-4A3C828D235B}"/>
                </a:ext>
              </a:extLst>
            </p:cNvPr>
            <p:cNvPicPr>
              <a:picLocks noChangeAspect="1"/>
            </p:cNvPicPr>
            <p:nvPr/>
          </p:nvPicPr>
          <p:blipFill>
            <a:blip r:embed="rId32"/>
            <a:stretch>
              <a:fillRect/>
            </a:stretch>
          </p:blipFill>
          <p:spPr>
            <a:xfrm>
              <a:off x="5255558" y="2004152"/>
              <a:ext cx="1017330" cy="1012169"/>
            </a:xfrm>
            <a:prstGeom prst="rect">
              <a:avLst/>
            </a:prstGeom>
          </p:spPr>
        </p:pic>
        <p:pic>
          <p:nvPicPr>
            <p:cNvPr id="13" name="Picture 12">
              <a:extLst>
                <a:ext uri="{FF2B5EF4-FFF2-40B4-BE49-F238E27FC236}">
                  <a16:creationId xmlns:a16="http://schemas.microsoft.com/office/drawing/2014/main" id="{983500A7-C8A9-6552-387C-1813A4441E41}"/>
                </a:ext>
              </a:extLst>
            </p:cNvPr>
            <p:cNvPicPr>
              <a:picLocks noChangeAspect="1"/>
            </p:cNvPicPr>
            <p:nvPr/>
          </p:nvPicPr>
          <p:blipFill>
            <a:blip r:embed="rId33"/>
            <a:stretch>
              <a:fillRect/>
            </a:stretch>
          </p:blipFill>
          <p:spPr>
            <a:xfrm>
              <a:off x="7284858" y="2004152"/>
              <a:ext cx="1036064" cy="1030808"/>
            </a:xfrm>
            <a:prstGeom prst="rect">
              <a:avLst/>
            </a:prstGeom>
          </p:spPr>
        </p:pic>
        <p:pic>
          <p:nvPicPr>
            <p:cNvPr id="14" name="Picture 13">
              <a:extLst>
                <a:ext uri="{FF2B5EF4-FFF2-40B4-BE49-F238E27FC236}">
                  <a16:creationId xmlns:a16="http://schemas.microsoft.com/office/drawing/2014/main" id="{8620E8A1-7542-9844-AE67-7FAFD54480CD}"/>
                </a:ext>
              </a:extLst>
            </p:cNvPr>
            <p:cNvPicPr>
              <a:picLocks noChangeAspect="1"/>
            </p:cNvPicPr>
            <p:nvPr/>
          </p:nvPicPr>
          <p:blipFill>
            <a:blip r:embed="rId34"/>
            <a:srcRect r="3174"/>
            <a:stretch>
              <a:fillRect/>
            </a:stretch>
          </p:blipFill>
          <p:spPr>
            <a:xfrm>
              <a:off x="8295819" y="2004152"/>
              <a:ext cx="3574449" cy="1008179"/>
            </a:xfrm>
            <a:prstGeom prst="rect">
              <a:avLst/>
            </a:prstGeom>
          </p:spPr>
        </p:pic>
        <p:pic>
          <p:nvPicPr>
            <p:cNvPr id="15" name="Picture 14">
              <a:extLst>
                <a:ext uri="{FF2B5EF4-FFF2-40B4-BE49-F238E27FC236}">
                  <a16:creationId xmlns:a16="http://schemas.microsoft.com/office/drawing/2014/main" id="{B0BCF6CB-248A-E02A-E7B6-48E1371E036E}"/>
                </a:ext>
              </a:extLst>
            </p:cNvPr>
            <p:cNvPicPr>
              <a:picLocks noChangeAspect="1"/>
            </p:cNvPicPr>
            <p:nvPr/>
          </p:nvPicPr>
          <p:blipFill>
            <a:blip r:embed="rId35"/>
            <a:stretch>
              <a:fillRect/>
            </a:stretch>
          </p:blipFill>
          <p:spPr>
            <a:xfrm>
              <a:off x="202968" y="3012324"/>
              <a:ext cx="969931" cy="1008179"/>
            </a:xfrm>
            <a:prstGeom prst="rect">
              <a:avLst/>
            </a:prstGeom>
          </p:spPr>
        </p:pic>
        <p:pic>
          <p:nvPicPr>
            <p:cNvPr id="16" name="Picture 15">
              <a:extLst>
                <a:ext uri="{FF2B5EF4-FFF2-40B4-BE49-F238E27FC236}">
                  <a16:creationId xmlns:a16="http://schemas.microsoft.com/office/drawing/2014/main" id="{6C5068DE-0C98-6008-AA53-BA699EE8B267}"/>
                </a:ext>
              </a:extLst>
            </p:cNvPr>
            <p:cNvPicPr>
              <a:picLocks noChangeAspect="1"/>
            </p:cNvPicPr>
            <p:nvPr/>
          </p:nvPicPr>
          <p:blipFill>
            <a:blip r:embed="rId36"/>
            <a:stretch>
              <a:fillRect/>
            </a:stretch>
          </p:blipFill>
          <p:spPr>
            <a:xfrm>
              <a:off x="1174835" y="3012324"/>
              <a:ext cx="1013320" cy="1008179"/>
            </a:xfrm>
            <a:prstGeom prst="rect">
              <a:avLst/>
            </a:prstGeom>
          </p:spPr>
        </p:pic>
        <p:pic>
          <p:nvPicPr>
            <p:cNvPr id="17" name="Picture 16">
              <a:extLst>
                <a:ext uri="{FF2B5EF4-FFF2-40B4-BE49-F238E27FC236}">
                  <a16:creationId xmlns:a16="http://schemas.microsoft.com/office/drawing/2014/main" id="{50D5439F-3809-8163-69D3-4A540FA980B0}"/>
                </a:ext>
              </a:extLst>
            </p:cNvPr>
            <p:cNvPicPr>
              <a:picLocks noChangeAspect="1"/>
            </p:cNvPicPr>
            <p:nvPr/>
          </p:nvPicPr>
          <p:blipFill>
            <a:blip r:embed="rId37"/>
            <a:stretch>
              <a:fillRect/>
            </a:stretch>
          </p:blipFill>
          <p:spPr>
            <a:xfrm>
              <a:off x="2188548" y="3012324"/>
              <a:ext cx="1012797" cy="1007659"/>
            </a:xfrm>
            <a:prstGeom prst="rect">
              <a:avLst/>
            </a:prstGeom>
          </p:spPr>
        </p:pic>
        <p:pic>
          <p:nvPicPr>
            <p:cNvPr id="25" name="Picture 24">
              <a:extLst>
                <a:ext uri="{FF2B5EF4-FFF2-40B4-BE49-F238E27FC236}">
                  <a16:creationId xmlns:a16="http://schemas.microsoft.com/office/drawing/2014/main" id="{29D59428-64A2-C04E-06F2-BFFD25A5E7D0}"/>
                </a:ext>
              </a:extLst>
            </p:cNvPr>
            <p:cNvPicPr>
              <a:picLocks noChangeAspect="1"/>
            </p:cNvPicPr>
            <p:nvPr/>
          </p:nvPicPr>
          <p:blipFill>
            <a:blip r:embed="rId38"/>
            <a:stretch>
              <a:fillRect/>
            </a:stretch>
          </p:blipFill>
          <p:spPr>
            <a:xfrm>
              <a:off x="4540266" y="3016322"/>
              <a:ext cx="1908348" cy="1006436"/>
            </a:xfrm>
            <a:prstGeom prst="rect">
              <a:avLst/>
            </a:prstGeom>
          </p:spPr>
        </p:pic>
        <p:pic>
          <p:nvPicPr>
            <p:cNvPr id="39" name="Picture 38">
              <a:extLst>
                <a:ext uri="{FF2B5EF4-FFF2-40B4-BE49-F238E27FC236}">
                  <a16:creationId xmlns:a16="http://schemas.microsoft.com/office/drawing/2014/main" id="{BA719331-7779-CF5D-339A-68DBC3AABCEC}"/>
                </a:ext>
              </a:extLst>
            </p:cNvPr>
            <p:cNvPicPr>
              <a:picLocks noChangeAspect="1"/>
            </p:cNvPicPr>
            <p:nvPr/>
          </p:nvPicPr>
          <p:blipFill>
            <a:blip r:embed="rId39"/>
            <a:stretch>
              <a:fillRect/>
            </a:stretch>
          </p:blipFill>
          <p:spPr>
            <a:xfrm>
              <a:off x="3195579" y="3012324"/>
              <a:ext cx="1343819" cy="1006436"/>
            </a:xfrm>
            <a:prstGeom prst="rect">
              <a:avLst/>
            </a:prstGeom>
          </p:spPr>
        </p:pic>
        <p:pic>
          <p:nvPicPr>
            <p:cNvPr id="40" name="Picture 39">
              <a:extLst>
                <a:ext uri="{FF2B5EF4-FFF2-40B4-BE49-F238E27FC236}">
                  <a16:creationId xmlns:a16="http://schemas.microsoft.com/office/drawing/2014/main" id="{93E5B401-D857-5AEF-AA14-CD3FE24E66EF}"/>
                </a:ext>
              </a:extLst>
            </p:cNvPr>
            <p:cNvPicPr>
              <a:picLocks noChangeAspect="1"/>
            </p:cNvPicPr>
            <p:nvPr/>
          </p:nvPicPr>
          <p:blipFill>
            <a:blip r:embed="rId40"/>
            <a:stretch>
              <a:fillRect/>
            </a:stretch>
          </p:blipFill>
          <p:spPr>
            <a:xfrm>
              <a:off x="6446333" y="3012324"/>
              <a:ext cx="1343820" cy="1006106"/>
            </a:xfrm>
            <a:prstGeom prst="rect">
              <a:avLst/>
            </a:prstGeom>
          </p:spPr>
        </p:pic>
        <p:pic>
          <p:nvPicPr>
            <p:cNvPr id="41" name="Picture 40">
              <a:extLst>
                <a:ext uri="{FF2B5EF4-FFF2-40B4-BE49-F238E27FC236}">
                  <a16:creationId xmlns:a16="http://schemas.microsoft.com/office/drawing/2014/main" id="{5A2DDFE3-BD28-915D-1B8C-C94D90B80956}"/>
                </a:ext>
              </a:extLst>
            </p:cNvPr>
            <p:cNvPicPr>
              <a:picLocks noChangeAspect="1"/>
            </p:cNvPicPr>
            <p:nvPr/>
          </p:nvPicPr>
          <p:blipFill>
            <a:blip r:embed="rId41"/>
            <a:stretch>
              <a:fillRect/>
            </a:stretch>
          </p:blipFill>
          <p:spPr>
            <a:xfrm>
              <a:off x="7790154" y="3012324"/>
              <a:ext cx="1017339" cy="1012178"/>
            </a:xfrm>
            <a:prstGeom prst="rect">
              <a:avLst/>
            </a:prstGeom>
          </p:spPr>
        </p:pic>
        <p:pic>
          <p:nvPicPr>
            <p:cNvPr id="42" name="Picture 41">
              <a:extLst>
                <a:ext uri="{FF2B5EF4-FFF2-40B4-BE49-F238E27FC236}">
                  <a16:creationId xmlns:a16="http://schemas.microsoft.com/office/drawing/2014/main" id="{0EB3F67F-DED1-5C49-FED1-8B68E155A36E}"/>
                </a:ext>
              </a:extLst>
            </p:cNvPr>
            <p:cNvPicPr>
              <a:picLocks noChangeAspect="1"/>
            </p:cNvPicPr>
            <p:nvPr/>
          </p:nvPicPr>
          <p:blipFill>
            <a:blip r:embed="rId42"/>
            <a:stretch>
              <a:fillRect/>
            </a:stretch>
          </p:blipFill>
          <p:spPr>
            <a:xfrm>
              <a:off x="8798413" y="2993694"/>
              <a:ext cx="1045273" cy="1030808"/>
            </a:xfrm>
            <a:prstGeom prst="rect">
              <a:avLst/>
            </a:prstGeom>
          </p:spPr>
        </p:pic>
        <p:pic>
          <p:nvPicPr>
            <p:cNvPr id="43" name="Picture 42">
              <a:extLst>
                <a:ext uri="{FF2B5EF4-FFF2-40B4-BE49-F238E27FC236}">
                  <a16:creationId xmlns:a16="http://schemas.microsoft.com/office/drawing/2014/main" id="{5FC9258D-A13A-64F8-43D9-4EEEFC20FF7F}"/>
                </a:ext>
              </a:extLst>
            </p:cNvPr>
            <p:cNvPicPr>
              <a:picLocks noChangeAspect="1"/>
            </p:cNvPicPr>
            <p:nvPr/>
          </p:nvPicPr>
          <p:blipFill>
            <a:blip r:embed="rId43"/>
            <a:stretch>
              <a:fillRect/>
            </a:stretch>
          </p:blipFill>
          <p:spPr>
            <a:xfrm>
              <a:off x="9816130" y="3012324"/>
              <a:ext cx="1144038" cy="1008178"/>
            </a:xfrm>
            <a:prstGeom prst="rect">
              <a:avLst/>
            </a:prstGeom>
          </p:spPr>
        </p:pic>
        <p:pic>
          <p:nvPicPr>
            <p:cNvPr id="44" name="Picture 43">
              <a:extLst>
                <a:ext uri="{FF2B5EF4-FFF2-40B4-BE49-F238E27FC236}">
                  <a16:creationId xmlns:a16="http://schemas.microsoft.com/office/drawing/2014/main" id="{E7FC8930-30FC-A4A1-2A4D-B68472C5BD93}"/>
                </a:ext>
              </a:extLst>
            </p:cNvPr>
            <p:cNvPicPr>
              <a:picLocks noChangeAspect="1"/>
            </p:cNvPicPr>
            <p:nvPr/>
          </p:nvPicPr>
          <p:blipFill>
            <a:blip r:embed="rId44"/>
            <a:stretch>
              <a:fillRect/>
            </a:stretch>
          </p:blipFill>
          <p:spPr>
            <a:xfrm>
              <a:off x="10838528" y="3003128"/>
              <a:ext cx="1026582" cy="1021374"/>
            </a:xfrm>
            <a:prstGeom prst="rect">
              <a:avLst/>
            </a:prstGeom>
          </p:spPr>
        </p:pic>
        <p:pic>
          <p:nvPicPr>
            <p:cNvPr id="45" name="Picture 44">
              <a:extLst>
                <a:ext uri="{FF2B5EF4-FFF2-40B4-BE49-F238E27FC236}">
                  <a16:creationId xmlns:a16="http://schemas.microsoft.com/office/drawing/2014/main" id="{9258E489-0E94-3B63-7A22-374F7CA91325}"/>
                </a:ext>
              </a:extLst>
            </p:cNvPr>
            <p:cNvPicPr>
              <a:picLocks noChangeAspect="1"/>
            </p:cNvPicPr>
            <p:nvPr/>
          </p:nvPicPr>
          <p:blipFill>
            <a:blip r:embed="rId45"/>
            <a:stretch>
              <a:fillRect/>
            </a:stretch>
          </p:blipFill>
          <p:spPr>
            <a:xfrm>
              <a:off x="202956" y="4021800"/>
              <a:ext cx="1078173" cy="1008179"/>
            </a:xfrm>
            <a:prstGeom prst="rect">
              <a:avLst/>
            </a:prstGeom>
          </p:spPr>
        </p:pic>
        <p:pic>
          <p:nvPicPr>
            <p:cNvPr id="46" name="Picture 45">
              <a:extLst>
                <a:ext uri="{FF2B5EF4-FFF2-40B4-BE49-F238E27FC236}">
                  <a16:creationId xmlns:a16="http://schemas.microsoft.com/office/drawing/2014/main" id="{51B8E772-121F-5E9B-500E-FC5BE8A346B4}"/>
                </a:ext>
              </a:extLst>
            </p:cNvPr>
            <p:cNvPicPr>
              <a:picLocks noChangeAspect="1"/>
            </p:cNvPicPr>
            <p:nvPr/>
          </p:nvPicPr>
          <p:blipFill>
            <a:blip r:embed="rId46"/>
            <a:stretch>
              <a:fillRect/>
            </a:stretch>
          </p:blipFill>
          <p:spPr>
            <a:xfrm>
              <a:off x="1279504" y="4021800"/>
              <a:ext cx="1013321" cy="1008181"/>
            </a:xfrm>
            <a:prstGeom prst="rect">
              <a:avLst/>
            </a:prstGeom>
          </p:spPr>
        </p:pic>
        <p:pic>
          <p:nvPicPr>
            <p:cNvPr id="47" name="Picture 46">
              <a:extLst>
                <a:ext uri="{FF2B5EF4-FFF2-40B4-BE49-F238E27FC236}">
                  <a16:creationId xmlns:a16="http://schemas.microsoft.com/office/drawing/2014/main" id="{26FFA334-2D60-9C12-F647-E30899EEBBF0}"/>
                </a:ext>
              </a:extLst>
            </p:cNvPr>
            <p:cNvPicPr>
              <a:picLocks noChangeAspect="1"/>
            </p:cNvPicPr>
            <p:nvPr/>
          </p:nvPicPr>
          <p:blipFill>
            <a:blip r:embed="rId47"/>
            <a:stretch>
              <a:fillRect/>
            </a:stretch>
          </p:blipFill>
          <p:spPr>
            <a:xfrm>
              <a:off x="2286185" y="4021800"/>
              <a:ext cx="1083577" cy="1008178"/>
            </a:xfrm>
            <a:prstGeom prst="rect">
              <a:avLst/>
            </a:prstGeom>
          </p:spPr>
        </p:pic>
        <p:pic>
          <p:nvPicPr>
            <p:cNvPr id="49" name="Picture 48">
              <a:extLst>
                <a:ext uri="{FF2B5EF4-FFF2-40B4-BE49-F238E27FC236}">
                  <a16:creationId xmlns:a16="http://schemas.microsoft.com/office/drawing/2014/main" id="{2A58E709-52A2-2544-72FF-E7A77D28BCAE}"/>
                </a:ext>
              </a:extLst>
            </p:cNvPr>
            <p:cNvPicPr>
              <a:picLocks noChangeAspect="1"/>
            </p:cNvPicPr>
            <p:nvPr/>
          </p:nvPicPr>
          <p:blipFill>
            <a:blip r:embed="rId48"/>
            <a:stretch>
              <a:fillRect/>
            </a:stretch>
          </p:blipFill>
          <p:spPr>
            <a:xfrm>
              <a:off x="5854940" y="4021800"/>
              <a:ext cx="1017328" cy="1012167"/>
            </a:xfrm>
            <a:prstGeom prst="rect">
              <a:avLst/>
            </a:prstGeom>
          </p:spPr>
        </p:pic>
        <p:pic>
          <p:nvPicPr>
            <p:cNvPr id="50" name="Picture 49">
              <a:extLst>
                <a:ext uri="{FF2B5EF4-FFF2-40B4-BE49-F238E27FC236}">
                  <a16:creationId xmlns:a16="http://schemas.microsoft.com/office/drawing/2014/main" id="{68F57B0D-ECB8-533D-C771-EF63A6A99801}"/>
                </a:ext>
              </a:extLst>
            </p:cNvPr>
            <p:cNvPicPr>
              <a:picLocks noChangeAspect="1"/>
            </p:cNvPicPr>
            <p:nvPr/>
          </p:nvPicPr>
          <p:blipFill>
            <a:blip r:embed="rId49"/>
            <a:stretch>
              <a:fillRect/>
            </a:stretch>
          </p:blipFill>
          <p:spPr>
            <a:xfrm>
              <a:off x="6864539" y="4021800"/>
              <a:ext cx="1017328" cy="1012167"/>
            </a:xfrm>
            <a:prstGeom prst="rect">
              <a:avLst/>
            </a:prstGeom>
          </p:spPr>
        </p:pic>
        <p:pic>
          <p:nvPicPr>
            <p:cNvPr id="51" name="Picture 50">
              <a:extLst>
                <a:ext uri="{FF2B5EF4-FFF2-40B4-BE49-F238E27FC236}">
                  <a16:creationId xmlns:a16="http://schemas.microsoft.com/office/drawing/2014/main" id="{DCEF5E14-7212-6DD2-CF9B-0F38F1C73AA7}"/>
                </a:ext>
              </a:extLst>
            </p:cNvPr>
            <p:cNvPicPr>
              <a:picLocks noChangeAspect="1"/>
            </p:cNvPicPr>
            <p:nvPr/>
          </p:nvPicPr>
          <p:blipFill>
            <a:blip r:embed="rId50"/>
            <a:stretch>
              <a:fillRect/>
            </a:stretch>
          </p:blipFill>
          <p:spPr>
            <a:xfrm>
              <a:off x="7880245" y="4021800"/>
              <a:ext cx="1017330" cy="1012169"/>
            </a:xfrm>
            <a:prstGeom prst="rect">
              <a:avLst/>
            </a:prstGeom>
          </p:spPr>
        </p:pic>
        <p:pic>
          <p:nvPicPr>
            <p:cNvPr id="52" name="Picture 51">
              <a:extLst>
                <a:ext uri="{FF2B5EF4-FFF2-40B4-BE49-F238E27FC236}">
                  <a16:creationId xmlns:a16="http://schemas.microsoft.com/office/drawing/2014/main" id="{86B3EB66-7B3D-74E7-11D6-D5640792147A}"/>
                </a:ext>
              </a:extLst>
            </p:cNvPr>
            <p:cNvPicPr>
              <a:picLocks noChangeAspect="1"/>
            </p:cNvPicPr>
            <p:nvPr/>
          </p:nvPicPr>
          <p:blipFill>
            <a:blip r:embed="rId51"/>
            <a:stretch>
              <a:fillRect/>
            </a:stretch>
          </p:blipFill>
          <p:spPr>
            <a:xfrm>
              <a:off x="8893129" y="4021800"/>
              <a:ext cx="1017330" cy="1012169"/>
            </a:xfrm>
            <a:prstGeom prst="rect">
              <a:avLst/>
            </a:prstGeom>
          </p:spPr>
        </p:pic>
        <p:pic>
          <p:nvPicPr>
            <p:cNvPr id="53" name="Picture 52">
              <a:extLst>
                <a:ext uri="{FF2B5EF4-FFF2-40B4-BE49-F238E27FC236}">
                  <a16:creationId xmlns:a16="http://schemas.microsoft.com/office/drawing/2014/main" id="{F0DD3D4B-0018-A3F1-797D-22F75F9E2A12}"/>
                </a:ext>
              </a:extLst>
            </p:cNvPr>
            <p:cNvPicPr>
              <a:picLocks noChangeAspect="1"/>
            </p:cNvPicPr>
            <p:nvPr/>
          </p:nvPicPr>
          <p:blipFill>
            <a:blip r:embed="rId52"/>
            <a:stretch>
              <a:fillRect/>
            </a:stretch>
          </p:blipFill>
          <p:spPr>
            <a:xfrm>
              <a:off x="9847352" y="4021800"/>
              <a:ext cx="1017330" cy="1012169"/>
            </a:xfrm>
            <a:prstGeom prst="rect">
              <a:avLst/>
            </a:prstGeom>
          </p:spPr>
        </p:pic>
        <p:pic>
          <p:nvPicPr>
            <p:cNvPr id="54" name="Picture 53">
              <a:extLst>
                <a:ext uri="{FF2B5EF4-FFF2-40B4-BE49-F238E27FC236}">
                  <a16:creationId xmlns:a16="http://schemas.microsoft.com/office/drawing/2014/main" id="{4E732068-E4E3-34A9-4619-D039F2049E79}"/>
                </a:ext>
              </a:extLst>
            </p:cNvPr>
            <p:cNvPicPr>
              <a:picLocks noChangeAspect="1"/>
            </p:cNvPicPr>
            <p:nvPr/>
          </p:nvPicPr>
          <p:blipFill>
            <a:blip r:embed="rId53"/>
            <a:stretch>
              <a:fillRect/>
            </a:stretch>
          </p:blipFill>
          <p:spPr>
            <a:xfrm>
              <a:off x="10848869" y="4021800"/>
              <a:ext cx="1017328" cy="1012167"/>
            </a:xfrm>
            <a:prstGeom prst="rect">
              <a:avLst/>
            </a:prstGeom>
          </p:spPr>
        </p:pic>
        <p:pic>
          <p:nvPicPr>
            <p:cNvPr id="55" name="Picture 54">
              <a:extLst>
                <a:ext uri="{FF2B5EF4-FFF2-40B4-BE49-F238E27FC236}">
                  <a16:creationId xmlns:a16="http://schemas.microsoft.com/office/drawing/2014/main" id="{FB282611-D828-FAF4-003E-AE3C3CA0BE64}"/>
                </a:ext>
              </a:extLst>
            </p:cNvPr>
            <p:cNvPicPr>
              <a:picLocks noChangeAspect="1"/>
            </p:cNvPicPr>
            <p:nvPr/>
          </p:nvPicPr>
          <p:blipFill>
            <a:blip r:embed="rId54"/>
            <a:stretch>
              <a:fillRect/>
            </a:stretch>
          </p:blipFill>
          <p:spPr>
            <a:xfrm>
              <a:off x="202968" y="5029794"/>
              <a:ext cx="952160" cy="1012166"/>
            </a:xfrm>
            <a:prstGeom prst="rect">
              <a:avLst/>
            </a:prstGeom>
          </p:spPr>
        </p:pic>
        <p:pic>
          <p:nvPicPr>
            <p:cNvPr id="56" name="Picture 55">
              <a:extLst>
                <a:ext uri="{FF2B5EF4-FFF2-40B4-BE49-F238E27FC236}">
                  <a16:creationId xmlns:a16="http://schemas.microsoft.com/office/drawing/2014/main" id="{00B77597-B057-9DBF-D910-559A20094087}"/>
                </a:ext>
              </a:extLst>
            </p:cNvPr>
            <p:cNvPicPr>
              <a:picLocks noChangeAspect="1"/>
            </p:cNvPicPr>
            <p:nvPr/>
          </p:nvPicPr>
          <p:blipFill>
            <a:blip r:embed="rId55"/>
            <a:stretch>
              <a:fillRect/>
            </a:stretch>
          </p:blipFill>
          <p:spPr>
            <a:xfrm>
              <a:off x="1153465" y="5029794"/>
              <a:ext cx="1043598" cy="1012166"/>
            </a:xfrm>
            <a:prstGeom prst="rect">
              <a:avLst/>
            </a:prstGeom>
          </p:spPr>
        </p:pic>
        <p:pic>
          <p:nvPicPr>
            <p:cNvPr id="57" name="Picture 56">
              <a:extLst>
                <a:ext uri="{FF2B5EF4-FFF2-40B4-BE49-F238E27FC236}">
                  <a16:creationId xmlns:a16="http://schemas.microsoft.com/office/drawing/2014/main" id="{8B569C22-B449-E2BB-770F-52127FBBEDC5}"/>
                </a:ext>
              </a:extLst>
            </p:cNvPr>
            <p:cNvPicPr>
              <a:picLocks noChangeAspect="1"/>
            </p:cNvPicPr>
            <p:nvPr/>
          </p:nvPicPr>
          <p:blipFill>
            <a:blip r:embed="rId56"/>
            <a:stretch>
              <a:fillRect/>
            </a:stretch>
          </p:blipFill>
          <p:spPr>
            <a:xfrm>
              <a:off x="2192711" y="5029794"/>
              <a:ext cx="1017328" cy="1012167"/>
            </a:xfrm>
            <a:prstGeom prst="rect">
              <a:avLst/>
            </a:prstGeom>
          </p:spPr>
        </p:pic>
        <p:pic>
          <p:nvPicPr>
            <p:cNvPr id="58" name="Picture 57">
              <a:extLst>
                <a:ext uri="{FF2B5EF4-FFF2-40B4-BE49-F238E27FC236}">
                  <a16:creationId xmlns:a16="http://schemas.microsoft.com/office/drawing/2014/main" id="{0BABDFE7-004F-BD5F-B56D-B0EAB836F237}"/>
                </a:ext>
              </a:extLst>
            </p:cNvPr>
            <p:cNvPicPr>
              <a:picLocks noChangeAspect="1"/>
            </p:cNvPicPr>
            <p:nvPr/>
          </p:nvPicPr>
          <p:blipFill>
            <a:blip r:embed="rId57"/>
            <a:stretch>
              <a:fillRect/>
            </a:stretch>
          </p:blipFill>
          <p:spPr>
            <a:xfrm>
              <a:off x="4331184" y="5035426"/>
              <a:ext cx="1017327" cy="1012166"/>
            </a:xfrm>
            <a:prstGeom prst="rect">
              <a:avLst/>
            </a:prstGeom>
          </p:spPr>
        </p:pic>
        <p:pic>
          <p:nvPicPr>
            <p:cNvPr id="59" name="Picture 58">
              <a:extLst>
                <a:ext uri="{FF2B5EF4-FFF2-40B4-BE49-F238E27FC236}">
                  <a16:creationId xmlns:a16="http://schemas.microsoft.com/office/drawing/2014/main" id="{DF498E43-517A-7EBD-5948-B4A5A1F39C36}"/>
                </a:ext>
              </a:extLst>
            </p:cNvPr>
            <p:cNvPicPr>
              <a:picLocks noChangeAspect="1"/>
            </p:cNvPicPr>
            <p:nvPr/>
          </p:nvPicPr>
          <p:blipFill>
            <a:blip r:embed="rId58"/>
            <a:stretch>
              <a:fillRect/>
            </a:stretch>
          </p:blipFill>
          <p:spPr>
            <a:xfrm>
              <a:off x="3209539" y="5031460"/>
              <a:ext cx="1120766" cy="1006436"/>
            </a:xfrm>
            <a:prstGeom prst="rect">
              <a:avLst/>
            </a:prstGeom>
          </p:spPr>
        </p:pic>
        <p:pic>
          <p:nvPicPr>
            <p:cNvPr id="60" name="Picture 59">
              <a:extLst>
                <a:ext uri="{FF2B5EF4-FFF2-40B4-BE49-F238E27FC236}">
                  <a16:creationId xmlns:a16="http://schemas.microsoft.com/office/drawing/2014/main" id="{92E4BD91-CD55-BF4E-2F42-6B561B545E68}"/>
                </a:ext>
              </a:extLst>
            </p:cNvPr>
            <p:cNvPicPr>
              <a:picLocks noChangeAspect="1"/>
            </p:cNvPicPr>
            <p:nvPr/>
          </p:nvPicPr>
          <p:blipFill>
            <a:blip r:embed="rId59"/>
            <a:stretch>
              <a:fillRect/>
            </a:stretch>
          </p:blipFill>
          <p:spPr>
            <a:xfrm>
              <a:off x="5346927" y="5029794"/>
              <a:ext cx="1351265" cy="1006434"/>
            </a:xfrm>
            <a:prstGeom prst="rect">
              <a:avLst/>
            </a:prstGeom>
          </p:spPr>
        </p:pic>
        <p:pic>
          <p:nvPicPr>
            <p:cNvPr id="61" name="Picture 60">
              <a:extLst>
                <a:ext uri="{FF2B5EF4-FFF2-40B4-BE49-F238E27FC236}">
                  <a16:creationId xmlns:a16="http://schemas.microsoft.com/office/drawing/2014/main" id="{B32486F5-1133-E436-7AEA-E1B089CF8332}"/>
                </a:ext>
              </a:extLst>
            </p:cNvPr>
            <p:cNvPicPr>
              <a:picLocks noChangeAspect="1"/>
            </p:cNvPicPr>
            <p:nvPr/>
          </p:nvPicPr>
          <p:blipFill>
            <a:blip r:embed="rId60"/>
            <a:stretch>
              <a:fillRect/>
            </a:stretch>
          </p:blipFill>
          <p:spPr>
            <a:xfrm>
              <a:off x="8676357" y="5031460"/>
              <a:ext cx="1350606" cy="1005146"/>
            </a:xfrm>
            <a:prstGeom prst="rect">
              <a:avLst/>
            </a:prstGeom>
          </p:spPr>
        </p:pic>
        <p:pic>
          <p:nvPicPr>
            <p:cNvPr id="62" name="Picture 61">
              <a:extLst>
                <a:ext uri="{FF2B5EF4-FFF2-40B4-BE49-F238E27FC236}">
                  <a16:creationId xmlns:a16="http://schemas.microsoft.com/office/drawing/2014/main" id="{B1162FB1-6C65-C183-08A8-A779BEE9DFAA}"/>
                </a:ext>
              </a:extLst>
            </p:cNvPr>
            <p:cNvPicPr>
              <a:picLocks noChangeAspect="1"/>
            </p:cNvPicPr>
            <p:nvPr/>
          </p:nvPicPr>
          <p:blipFill>
            <a:blip r:embed="rId61"/>
            <a:stretch>
              <a:fillRect/>
            </a:stretch>
          </p:blipFill>
          <p:spPr>
            <a:xfrm>
              <a:off x="6502847" y="5020971"/>
              <a:ext cx="1270413" cy="1005146"/>
            </a:xfrm>
            <a:prstGeom prst="rect">
              <a:avLst/>
            </a:prstGeom>
          </p:spPr>
        </p:pic>
        <p:pic>
          <p:nvPicPr>
            <p:cNvPr id="63" name="Picture 62">
              <a:extLst>
                <a:ext uri="{FF2B5EF4-FFF2-40B4-BE49-F238E27FC236}">
                  <a16:creationId xmlns:a16="http://schemas.microsoft.com/office/drawing/2014/main" id="{73E8B026-5B50-A8E8-8D6A-CD03FCE1F491}"/>
                </a:ext>
              </a:extLst>
            </p:cNvPr>
            <p:cNvPicPr>
              <a:picLocks noChangeAspect="1"/>
            </p:cNvPicPr>
            <p:nvPr/>
          </p:nvPicPr>
          <p:blipFill>
            <a:blip r:embed="rId62"/>
            <a:stretch>
              <a:fillRect/>
            </a:stretch>
          </p:blipFill>
          <p:spPr>
            <a:xfrm>
              <a:off x="7658228" y="5017493"/>
              <a:ext cx="1018423" cy="1014159"/>
            </a:xfrm>
            <a:prstGeom prst="rect">
              <a:avLst/>
            </a:prstGeom>
          </p:spPr>
        </p:pic>
        <p:pic>
          <p:nvPicPr>
            <p:cNvPr id="64" name="Picture 63">
              <a:extLst>
                <a:ext uri="{FF2B5EF4-FFF2-40B4-BE49-F238E27FC236}">
                  <a16:creationId xmlns:a16="http://schemas.microsoft.com/office/drawing/2014/main" id="{B5E907C7-5165-D2FE-C9DF-8FE2BC3567E6}"/>
                </a:ext>
              </a:extLst>
            </p:cNvPr>
            <p:cNvPicPr>
              <a:picLocks noChangeAspect="1"/>
            </p:cNvPicPr>
            <p:nvPr/>
          </p:nvPicPr>
          <p:blipFill>
            <a:blip r:embed="rId63"/>
            <a:stretch>
              <a:fillRect/>
            </a:stretch>
          </p:blipFill>
          <p:spPr>
            <a:xfrm>
              <a:off x="9894480" y="5029793"/>
              <a:ext cx="1109951" cy="1005146"/>
            </a:xfrm>
            <a:prstGeom prst="rect">
              <a:avLst/>
            </a:prstGeom>
          </p:spPr>
        </p:pic>
        <p:pic>
          <p:nvPicPr>
            <p:cNvPr id="65" name="Picture 64">
              <a:extLst>
                <a:ext uri="{FF2B5EF4-FFF2-40B4-BE49-F238E27FC236}">
                  <a16:creationId xmlns:a16="http://schemas.microsoft.com/office/drawing/2014/main" id="{DAEC92BA-82FF-6D04-CB8F-9B8AE860117D}"/>
                </a:ext>
              </a:extLst>
            </p:cNvPr>
            <p:cNvPicPr>
              <a:picLocks noChangeAspect="1"/>
            </p:cNvPicPr>
            <p:nvPr/>
          </p:nvPicPr>
          <p:blipFill>
            <a:blip r:embed="rId64"/>
            <a:stretch>
              <a:fillRect/>
            </a:stretch>
          </p:blipFill>
          <p:spPr>
            <a:xfrm>
              <a:off x="10854073" y="5029796"/>
              <a:ext cx="1010270" cy="1005145"/>
            </a:xfrm>
            <a:prstGeom prst="rect">
              <a:avLst/>
            </a:prstGeom>
          </p:spPr>
        </p:pic>
        <p:pic>
          <p:nvPicPr>
            <p:cNvPr id="66" name="Picture 65">
              <a:extLst>
                <a:ext uri="{FF2B5EF4-FFF2-40B4-BE49-F238E27FC236}">
                  <a16:creationId xmlns:a16="http://schemas.microsoft.com/office/drawing/2014/main" id="{61F87EE5-F4C6-0958-4F2A-A5AC1E2C8F2F}"/>
                </a:ext>
              </a:extLst>
            </p:cNvPr>
            <p:cNvPicPr>
              <a:picLocks noChangeAspect="1"/>
            </p:cNvPicPr>
            <p:nvPr/>
          </p:nvPicPr>
          <p:blipFill>
            <a:blip r:embed="rId65"/>
            <a:stretch>
              <a:fillRect/>
            </a:stretch>
          </p:blipFill>
          <p:spPr>
            <a:xfrm>
              <a:off x="202968" y="6031652"/>
              <a:ext cx="1015801" cy="1012166"/>
            </a:xfrm>
            <a:prstGeom prst="rect">
              <a:avLst/>
            </a:prstGeom>
          </p:spPr>
        </p:pic>
        <p:pic>
          <p:nvPicPr>
            <p:cNvPr id="68" name="Picture 67">
              <a:extLst>
                <a:ext uri="{FF2B5EF4-FFF2-40B4-BE49-F238E27FC236}">
                  <a16:creationId xmlns:a16="http://schemas.microsoft.com/office/drawing/2014/main" id="{8CD18846-CE69-6843-2824-9AA27E5B36C7}"/>
                </a:ext>
              </a:extLst>
            </p:cNvPr>
            <p:cNvPicPr>
              <a:picLocks noChangeAspect="1"/>
            </p:cNvPicPr>
            <p:nvPr/>
          </p:nvPicPr>
          <p:blipFill>
            <a:blip r:embed="rId66"/>
            <a:stretch>
              <a:fillRect/>
            </a:stretch>
          </p:blipFill>
          <p:spPr>
            <a:xfrm>
              <a:off x="1220139" y="6031652"/>
              <a:ext cx="1017328" cy="1012167"/>
            </a:xfrm>
            <a:prstGeom prst="rect">
              <a:avLst/>
            </a:prstGeom>
          </p:spPr>
        </p:pic>
        <p:pic>
          <p:nvPicPr>
            <p:cNvPr id="69" name="Picture 68">
              <a:extLst>
                <a:ext uri="{FF2B5EF4-FFF2-40B4-BE49-F238E27FC236}">
                  <a16:creationId xmlns:a16="http://schemas.microsoft.com/office/drawing/2014/main" id="{C3592A99-7D1D-3EC8-0061-A255C4526AFD}"/>
                </a:ext>
              </a:extLst>
            </p:cNvPr>
            <p:cNvPicPr>
              <a:picLocks noChangeAspect="1"/>
            </p:cNvPicPr>
            <p:nvPr/>
          </p:nvPicPr>
          <p:blipFill>
            <a:blip r:embed="rId67"/>
            <a:stretch>
              <a:fillRect/>
            </a:stretch>
          </p:blipFill>
          <p:spPr>
            <a:xfrm>
              <a:off x="6606058" y="6026261"/>
              <a:ext cx="766378" cy="1017556"/>
            </a:xfrm>
            <a:prstGeom prst="rect">
              <a:avLst/>
            </a:prstGeom>
          </p:spPr>
        </p:pic>
        <p:pic>
          <p:nvPicPr>
            <p:cNvPr id="70" name="Picture 69">
              <a:extLst>
                <a:ext uri="{FF2B5EF4-FFF2-40B4-BE49-F238E27FC236}">
                  <a16:creationId xmlns:a16="http://schemas.microsoft.com/office/drawing/2014/main" id="{82CE0ED3-E5C7-6759-1B62-33FC2164AC39}"/>
                </a:ext>
              </a:extLst>
            </p:cNvPr>
            <p:cNvPicPr>
              <a:picLocks noChangeAspect="1"/>
            </p:cNvPicPr>
            <p:nvPr/>
          </p:nvPicPr>
          <p:blipFill>
            <a:blip r:embed="rId68"/>
            <a:stretch>
              <a:fillRect/>
            </a:stretch>
          </p:blipFill>
          <p:spPr>
            <a:xfrm>
              <a:off x="2233631" y="6031652"/>
              <a:ext cx="1358285" cy="1012167"/>
            </a:xfrm>
            <a:prstGeom prst="rect">
              <a:avLst/>
            </a:prstGeom>
          </p:spPr>
        </p:pic>
        <p:pic>
          <p:nvPicPr>
            <p:cNvPr id="71" name="Picture 70">
              <a:extLst>
                <a:ext uri="{FF2B5EF4-FFF2-40B4-BE49-F238E27FC236}">
                  <a16:creationId xmlns:a16="http://schemas.microsoft.com/office/drawing/2014/main" id="{91A76B7E-1DF8-A94E-97E8-9E8739208761}"/>
                </a:ext>
              </a:extLst>
            </p:cNvPr>
            <p:cNvPicPr>
              <a:picLocks noChangeAspect="1"/>
            </p:cNvPicPr>
            <p:nvPr/>
          </p:nvPicPr>
          <p:blipFill>
            <a:blip r:embed="rId69"/>
            <a:stretch>
              <a:fillRect/>
            </a:stretch>
          </p:blipFill>
          <p:spPr>
            <a:xfrm>
              <a:off x="3415063" y="6031652"/>
              <a:ext cx="1356383" cy="1013522"/>
            </a:xfrm>
            <a:prstGeom prst="rect">
              <a:avLst/>
            </a:prstGeom>
          </p:spPr>
        </p:pic>
        <p:pic>
          <p:nvPicPr>
            <p:cNvPr id="72" name="Picture 71">
              <a:extLst>
                <a:ext uri="{FF2B5EF4-FFF2-40B4-BE49-F238E27FC236}">
                  <a16:creationId xmlns:a16="http://schemas.microsoft.com/office/drawing/2014/main" id="{9E205357-D397-8F9C-34D6-F0BA0A12B2F3}"/>
                </a:ext>
              </a:extLst>
            </p:cNvPr>
            <p:cNvPicPr>
              <a:picLocks noChangeAspect="1"/>
            </p:cNvPicPr>
            <p:nvPr/>
          </p:nvPicPr>
          <p:blipFill>
            <a:blip r:embed="rId70"/>
            <a:stretch>
              <a:fillRect/>
            </a:stretch>
          </p:blipFill>
          <p:spPr>
            <a:xfrm>
              <a:off x="4576255" y="6031652"/>
              <a:ext cx="1017326" cy="1012165"/>
            </a:xfrm>
            <a:prstGeom prst="rect">
              <a:avLst/>
            </a:prstGeom>
          </p:spPr>
        </p:pic>
        <p:pic>
          <p:nvPicPr>
            <p:cNvPr id="73" name="Picture 72">
              <a:extLst>
                <a:ext uri="{FF2B5EF4-FFF2-40B4-BE49-F238E27FC236}">
                  <a16:creationId xmlns:a16="http://schemas.microsoft.com/office/drawing/2014/main" id="{B1BFEE4C-9296-4F80-4782-E1B30FC2420A}"/>
                </a:ext>
              </a:extLst>
            </p:cNvPr>
            <p:cNvPicPr>
              <a:picLocks noChangeAspect="1"/>
            </p:cNvPicPr>
            <p:nvPr/>
          </p:nvPicPr>
          <p:blipFill>
            <a:blip r:embed="rId71"/>
            <a:stretch>
              <a:fillRect/>
            </a:stretch>
          </p:blipFill>
          <p:spPr>
            <a:xfrm>
              <a:off x="5585334" y="6028542"/>
              <a:ext cx="1017327" cy="1012166"/>
            </a:xfrm>
            <a:prstGeom prst="rect">
              <a:avLst/>
            </a:prstGeom>
          </p:spPr>
        </p:pic>
        <p:pic>
          <p:nvPicPr>
            <p:cNvPr id="74" name="Picture 73">
              <a:extLst>
                <a:ext uri="{FF2B5EF4-FFF2-40B4-BE49-F238E27FC236}">
                  <a16:creationId xmlns:a16="http://schemas.microsoft.com/office/drawing/2014/main" id="{39995667-39AB-7244-5F97-855EFDFF13D2}"/>
                </a:ext>
              </a:extLst>
            </p:cNvPr>
            <p:cNvPicPr>
              <a:picLocks noChangeAspect="1"/>
            </p:cNvPicPr>
            <p:nvPr/>
          </p:nvPicPr>
          <p:blipFill>
            <a:blip r:embed="rId72"/>
            <a:stretch>
              <a:fillRect/>
            </a:stretch>
          </p:blipFill>
          <p:spPr>
            <a:xfrm>
              <a:off x="7362768" y="6027267"/>
              <a:ext cx="762348" cy="1017032"/>
            </a:xfrm>
            <a:prstGeom prst="rect">
              <a:avLst/>
            </a:prstGeom>
          </p:spPr>
        </p:pic>
        <p:pic>
          <p:nvPicPr>
            <p:cNvPr id="75" name="Picture 74">
              <a:extLst>
                <a:ext uri="{FF2B5EF4-FFF2-40B4-BE49-F238E27FC236}">
                  <a16:creationId xmlns:a16="http://schemas.microsoft.com/office/drawing/2014/main" id="{709625D7-131C-8796-96B3-DF3019EE82CB}"/>
                </a:ext>
              </a:extLst>
            </p:cNvPr>
            <p:cNvPicPr>
              <a:picLocks noChangeAspect="1"/>
            </p:cNvPicPr>
            <p:nvPr/>
          </p:nvPicPr>
          <p:blipFill>
            <a:blip r:embed="rId73"/>
            <a:stretch>
              <a:fillRect/>
            </a:stretch>
          </p:blipFill>
          <p:spPr>
            <a:xfrm>
              <a:off x="8116981" y="6031652"/>
              <a:ext cx="1358287" cy="1013275"/>
            </a:xfrm>
            <a:prstGeom prst="rect">
              <a:avLst/>
            </a:prstGeom>
          </p:spPr>
        </p:pic>
        <p:pic>
          <p:nvPicPr>
            <p:cNvPr id="76" name="Picture 75">
              <a:extLst>
                <a:ext uri="{FF2B5EF4-FFF2-40B4-BE49-F238E27FC236}">
                  <a16:creationId xmlns:a16="http://schemas.microsoft.com/office/drawing/2014/main" id="{29421FE7-182D-FD29-8995-3B2B47115A35}"/>
                </a:ext>
              </a:extLst>
            </p:cNvPr>
            <p:cNvPicPr>
              <a:picLocks noChangeAspect="1"/>
            </p:cNvPicPr>
            <p:nvPr/>
          </p:nvPicPr>
          <p:blipFill>
            <a:blip r:embed="rId74"/>
            <a:stretch>
              <a:fillRect/>
            </a:stretch>
          </p:blipFill>
          <p:spPr>
            <a:xfrm>
              <a:off x="9317151" y="6031652"/>
              <a:ext cx="1808582" cy="1012166"/>
            </a:xfrm>
            <a:prstGeom prst="rect">
              <a:avLst/>
            </a:prstGeom>
          </p:spPr>
        </p:pic>
        <p:pic>
          <p:nvPicPr>
            <p:cNvPr id="77" name="Picture 76">
              <a:extLst>
                <a:ext uri="{FF2B5EF4-FFF2-40B4-BE49-F238E27FC236}">
                  <a16:creationId xmlns:a16="http://schemas.microsoft.com/office/drawing/2014/main" id="{592199EB-E5E7-BA5F-C1F4-B79BBB4BB919}"/>
                </a:ext>
              </a:extLst>
            </p:cNvPr>
            <p:cNvPicPr>
              <a:picLocks noChangeAspect="1"/>
            </p:cNvPicPr>
            <p:nvPr/>
          </p:nvPicPr>
          <p:blipFill>
            <a:blip r:embed="rId75"/>
            <a:stretch>
              <a:fillRect/>
            </a:stretch>
          </p:blipFill>
          <p:spPr>
            <a:xfrm>
              <a:off x="10851384" y="6031652"/>
              <a:ext cx="1017327" cy="1012166"/>
            </a:xfrm>
            <a:prstGeom prst="rect">
              <a:avLst/>
            </a:prstGeom>
          </p:spPr>
        </p:pic>
      </p:grpSp>
    </p:spTree>
    <p:extLst>
      <p:ext uri="{BB962C8B-B14F-4D97-AF65-F5344CB8AC3E}">
        <p14:creationId xmlns:p14="http://schemas.microsoft.com/office/powerpoint/2010/main" val="2286617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E397B-4916-D7B9-90B8-A632A168C6C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EFDB15C-F4C7-F686-CA35-72D99AE2D4BE}"/>
              </a:ext>
            </a:extLst>
          </p:cNvPr>
          <p:cNvSpPr/>
          <p:nvPr/>
        </p:nvSpPr>
        <p:spPr bwMode="auto">
          <a:xfrm>
            <a:off x="-1335" y="-14692"/>
            <a:ext cx="12192000" cy="7047580"/>
          </a:xfrm>
          <a:prstGeom prst="rect">
            <a:avLst/>
          </a:prstGeom>
          <a:solidFill>
            <a:schemeClr val="tx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nl-NL" sz="3200">
              <a:latin typeface="Times" charset="0"/>
              <a:ea typeface="ＭＳ Ｐゴシック" charset="0"/>
            </a:endParaRPr>
          </a:p>
        </p:txBody>
      </p:sp>
      <p:grpSp>
        <p:nvGrpSpPr>
          <p:cNvPr id="80" name="Group 79">
            <a:extLst>
              <a:ext uri="{FF2B5EF4-FFF2-40B4-BE49-F238E27FC236}">
                <a16:creationId xmlns:a16="http://schemas.microsoft.com/office/drawing/2014/main" id="{0AD0C11E-46BC-7428-A347-49E469F410D0}"/>
              </a:ext>
            </a:extLst>
          </p:cNvPr>
          <p:cNvGrpSpPr/>
          <p:nvPr/>
        </p:nvGrpSpPr>
        <p:grpSpPr>
          <a:xfrm>
            <a:off x="1994263" y="-14692"/>
            <a:ext cx="8203474" cy="7047580"/>
            <a:chOff x="1994263" y="-14692"/>
            <a:chExt cx="8203474" cy="7047580"/>
          </a:xfrm>
        </p:grpSpPr>
        <p:pic>
          <p:nvPicPr>
            <p:cNvPr id="20" name="Picture 19">
              <a:extLst>
                <a:ext uri="{FF2B5EF4-FFF2-40B4-BE49-F238E27FC236}">
                  <a16:creationId xmlns:a16="http://schemas.microsoft.com/office/drawing/2014/main" id="{9B0BA29F-DBFD-893D-C586-E95CC5F00BDF}"/>
                </a:ext>
              </a:extLst>
            </p:cNvPr>
            <p:cNvPicPr>
              <a:picLocks noChangeAspect="1"/>
            </p:cNvPicPr>
            <p:nvPr/>
          </p:nvPicPr>
          <p:blipFill>
            <a:blip r:embed="rId3"/>
            <a:stretch>
              <a:fillRect/>
            </a:stretch>
          </p:blipFill>
          <p:spPr>
            <a:xfrm>
              <a:off x="2816824" y="876397"/>
              <a:ext cx="1171861" cy="886396"/>
            </a:xfrm>
            <a:prstGeom prst="rect">
              <a:avLst/>
            </a:prstGeom>
          </p:spPr>
        </p:pic>
        <p:pic>
          <p:nvPicPr>
            <p:cNvPr id="48" name="Picture 47">
              <a:extLst>
                <a:ext uri="{FF2B5EF4-FFF2-40B4-BE49-F238E27FC236}">
                  <a16:creationId xmlns:a16="http://schemas.microsoft.com/office/drawing/2014/main" id="{FF9EAC28-B90A-D8E9-7D94-1E15EE550968}"/>
                </a:ext>
              </a:extLst>
            </p:cNvPr>
            <p:cNvPicPr>
              <a:picLocks noChangeAspect="1"/>
            </p:cNvPicPr>
            <p:nvPr/>
          </p:nvPicPr>
          <p:blipFill>
            <a:blip r:embed="rId4"/>
            <a:stretch>
              <a:fillRect/>
            </a:stretch>
          </p:blipFill>
          <p:spPr>
            <a:xfrm>
              <a:off x="2407154" y="4382396"/>
              <a:ext cx="2490675" cy="886396"/>
            </a:xfrm>
            <a:prstGeom prst="rect">
              <a:avLst/>
            </a:prstGeom>
          </p:spPr>
        </p:pic>
        <p:pic>
          <p:nvPicPr>
            <p:cNvPr id="18" name="Picture 17">
              <a:extLst>
                <a:ext uri="{FF2B5EF4-FFF2-40B4-BE49-F238E27FC236}">
                  <a16:creationId xmlns:a16="http://schemas.microsoft.com/office/drawing/2014/main" id="{55847594-18E8-ED2B-9744-226EEDE661A8}"/>
                </a:ext>
              </a:extLst>
            </p:cNvPr>
            <p:cNvPicPr>
              <a:picLocks noChangeAspect="1"/>
            </p:cNvPicPr>
            <p:nvPr/>
          </p:nvPicPr>
          <p:blipFill>
            <a:blip r:embed="rId5"/>
            <a:stretch>
              <a:fillRect/>
            </a:stretch>
          </p:blipFill>
          <p:spPr>
            <a:xfrm>
              <a:off x="9395623" y="-14692"/>
              <a:ext cx="795919" cy="894800"/>
            </a:xfrm>
            <a:prstGeom prst="rect">
              <a:avLst/>
            </a:prstGeom>
          </p:spPr>
        </p:pic>
        <p:pic>
          <p:nvPicPr>
            <p:cNvPr id="19" name="Picture 18">
              <a:extLst>
                <a:ext uri="{FF2B5EF4-FFF2-40B4-BE49-F238E27FC236}">
                  <a16:creationId xmlns:a16="http://schemas.microsoft.com/office/drawing/2014/main" id="{7A3A3536-CD85-9D0D-44B8-98487788C1EB}"/>
                </a:ext>
              </a:extLst>
            </p:cNvPr>
            <p:cNvPicPr>
              <a:picLocks noChangeAspect="1"/>
            </p:cNvPicPr>
            <p:nvPr/>
          </p:nvPicPr>
          <p:blipFill>
            <a:blip r:embed="rId6"/>
            <a:stretch>
              <a:fillRect/>
            </a:stretch>
          </p:blipFill>
          <p:spPr>
            <a:xfrm>
              <a:off x="3137354" y="-6288"/>
              <a:ext cx="918791" cy="886396"/>
            </a:xfrm>
            <a:prstGeom prst="rect">
              <a:avLst/>
            </a:prstGeom>
          </p:spPr>
        </p:pic>
        <p:pic>
          <p:nvPicPr>
            <p:cNvPr id="21" name="Picture 20">
              <a:extLst>
                <a:ext uri="{FF2B5EF4-FFF2-40B4-BE49-F238E27FC236}">
                  <a16:creationId xmlns:a16="http://schemas.microsoft.com/office/drawing/2014/main" id="{47C117A0-0872-4D95-17F1-60831F34AD70}"/>
                </a:ext>
              </a:extLst>
            </p:cNvPr>
            <p:cNvPicPr>
              <a:picLocks noChangeAspect="1"/>
            </p:cNvPicPr>
            <p:nvPr/>
          </p:nvPicPr>
          <p:blipFill>
            <a:blip r:embed="rId7"/>
            <a:stretch>
              <a:fillRect/>
            </a:stretch>
          </p:blipFill>
          <p:spPr>
            <a:xfrm>
              <a:off x="3872650" y="876397"/>
              <a:ext cx="894151" cy="886396"/>
            </a:xfrm>
            <a:prstGeom prst="rect">
              <a:avLst/>
            </a:prstGeom>
          </p:spPr>
        </p:pic>
        <p:pic>
          <p:nvPicPr>
            <p:cNvPr id="22" name="Picture 21">
              <a:extLst>
                <a:ext uri="{FF2B5EF4-FFF2-40B4-BE49-F238E27FC236}">
                  <a16:creationId xmlns:a16="http://schemas.microsoft.com/office/drawing/2014/main" id="{8264F9C4-DA67-92CC-921E-5D2D0531305C}"/>
                </a:ext>
              </a:extLst>
            </p:cNvPr>
            <p:cNvPicPr>
              <a:picLocks noChangeAspect="1"/>
            </p:cNvPicPr>
            <p:nvPr/>
          </p:nvPicPr>
          <p:blipFill>
            <a:blip r:embed="rId8"/>
            <a:stretch>
              <a:fillRect/>
            </a:stretch>
          </p:blipFill>
          <p:spPr>
            <a:xfrm>
              <a:off x="4766802" y="876397"/>
              <a:ext cx="894151" cy="886396"/>
            </a:xfrm>
            <a:prstGeom prst="rect">
              <a:avLst/>
            </a:prstGeom>
          </p:spPr>
        </p:pic>
        <p:pic>
          <p:nvPicPr>
            <p:cNvPr id="23" name="Picture 22">
              <a:extLst>
                <a:ext uri="{FF2B5EF4-FFF2-40B4-BE49-F238E27FC236}">
                  <a16:creationId xmlns:a16="http://schemas.microsoft.com/office/drawing/2014/main" id="{634BD6CA-58AB-6245-2558-A83A4619AB29}"/>
                </a:ext>
              </a:extLst>
            </p:cNvPr>
            <p:cNvPicPr>
              <a:picLocks noChangeAspect="1"/>
            </p:cNvPicPr>
            <p:nvPr/>
          </p:nvPicPr>
          <p:blipFill>
            <a:blip r:embed="rId9"/>
            <a:stretch>
              <a:fillRect/>
            </a:stretch>
          </p:blipFill>
          <p:spPr>
            <a:xfrm>
              <a:off x="5660955" y="876397"/>
              <a:ext cx="894151" cy="886396"/>
            </a:xfrm>
            <a:prstGeom prst="rect">
              <a:avLst/>
            </a:prstGeom>
          </p:spPr>
        </p:pic>
        <p:pic>
          <p:nvPicPr>
            <p:cNvPr id="24" name="Picture 23">
              <a:extLst>
                <a:ext uri="{FF2B5EF4-FFF2-40B4-BE49-F238E27FC236}">
                  <a16:creationId xmlns:a16="http://schemas.microsoft.com/office/drawing/2014/main" id="{B0E07241-29D2-45EA-92BA-F1DB491D5400}"/>
                </a:ext>
              </a:extLst>
            </p:cNvPr>
            <p:cNvPicPr>
              <a:picLocks noChangeAspect="1"/>
            </p:cNvPicPr>
            <p:nvPr/>
          </p:nvPicPr>
          <p:blipFill>
            <a:blip r:embed="rId10"/>
            <a:stretch>
              <a:fillRect/>
            </a:stretch>
          </p:blipFill>
          <p:spPr>
            <a:xfrm>
              <a:off x="2000860" y="876397"/>
              <a:ext cx="894151" cy="886396"/>
            </a:xfrm>
            <a:prstGeom prst="rect">
              <a:avLst/>
            </a:prstGeom>
          </p:spPr>
        </p:pic>
        <p:pic>
          <p:nvPicPr>
            <p:cNvPr id="26" name="Picture 25">
              <a:extLst>
                <a:ext uri="{FF2B5EF4-FFF2-40B4-BE49-F238E27FC236}">
                  <a16:creationId xmlns:a16="http://schemas.microsoft.com/office/drawing/2014/main" id="{AE9DBBF9-FD50-479A-A053-7798143B069F}"/>
                </a:ext>
              </a:extLst>
            </p:cNvPr>
            <p:cNvPicPr>
              <a:picLocks noChangeAspect="1"/>
            </p:cNvPicPr>
            <p:nvPr/>
          </p:nvPicPr>
          <p:blipFill>
            <a:blip r:embed="rId11"/>
            <a:stretch>
              <a:fillRect/>
            </a:stretch>
          </p:blipFill>
          <p:spPr>
            <a:xfrm>
              <a:off x="6548669" y="876397"/>
              <a:ext cx="632663" cy="886396"/>
            </a:xfrm>
            <a:prstGeom prst="rect">
              <a:avLst/>
            </a:prstGeom>
          </p:spPr>
        </p:pic>
        <p:pic>
          <p:nvPicPr>
            <p:cNvPr id="27" name="Picture 26">
              <a:extLst>
                <a:ext uri="{FF2B5EF4-FFF2-40B4-BE49-F238E27FC236}">
                  <a16:creationId xmlns:a16="http://schemas.microsoft.com/office/drawing/2014/main" id="{4304FAF3-D86B-5BEC-9FCF-B5DB828D8216}"/>
                </a:ext>
              </a:extLst>
            </p:cNvPr>
            <p:cNvPicPr>
              <a:picLocks noChangeAspect="1"/>
            </p:cNvPicPr>
            <p:nvPr/>
          </p:nvPicPr>
          <p:blipFill>
            <a:blip r:embed="rId12"/>
            <a:stretch>
              <a:fillRect/>
            </a:stretch>
          </p:blipFill>
          <p:spPr>
            <a:xfrm>
              <a:off x="7181015" y="876397"/>
              <a:ext cx="1088528" cy="885338"/>
            </a:xfrm>
            <a:prstGeom prst="rect">
              <a:avLst/>
            </a:prstGeom>
          </p:spPr>
        </p:pic>
        <p:pic>
          <p:nvPicPr>
            <p:cNvPr id="29" name="Picture 28">
              <a:extLst>
                <a:ext uri="{FF2B5EF4-FFF2-40B4-BE49-F238E27FC236}">
                  <a16:creationId xmlns:a16="http://schemas.microsoft.com/office/drawing/2014/main" id="{EFEF0D6F-C9AF-5EF7-8D6A-3336880B16ED}"/>
                </a:ext>
              </a:extLst>
            </p:cNvPr>
            <p:cNvPicPr>
              <a:picLocks noChangeAspect="1"/>
            </p:cNvPicPr>
            <p:nvPr/>
          </p:nvPicPr>
          <p:blipFill>
            <a:blip r:embed="rId13"/>
            <a:stretch>
              <a:fillRect/>
            </a:stretch>
          </p:blipFill>
          <p:spPr>
            <a:xfrm>
              <a:off x="8492554" y="-14692"/>
              <a:ext cx="902629" cy="894800"/>
            </a:xfrm>
            <a:prstGeom prst="rect">
              <a:avLst/>
            </a:prstGeom>
          </p:spPr>
        </p:pic>
        <p:pic>
          <p:nvPicPr>
            <p:cNvPr id="30" name="Picture 29">
              <a:extLst>
                <a:ext uri="{FF2B5EF4-FFF2-40B4-BE49-F238E27FC236}">
                  <a16:creationId xmlns:a16="http://schemas.microsoft.com/office/drawing/2014/main" id="{620DCCF6-E491-C399-9812-6A62BD5F845F}"/>
                </a:ext>
              </a:extLst>
            </p:cNvPr>
            <p:cNvPicPr>
              <a:picLocks noChangeAspect="1"/>
            </p:cNvPicPr>
            <p:nvPr/>
          </p:nvPicPr>
          <p:blipFill>
            <a:blip r:embed="rId14"/>
            <a:stretch>
              <a:fillRect/>
            </a:stretch>
          </p:blipFill>
          <p:spPr>
            <a:xfrm>
              <a:off x="8999650" y="876397"/>
              <a:ext cx="1191891" cy="886396"/>
            </a:xfrm>
            <a:prstGeom prst="rect">
              <a:avLst/>
            </a:prstGeom>
          </p:spPr>
        </p:pic>
        <p:pic>
          <p:nvPicPr>
            <p:cNvPr id="31" name="Picture 30">
              <a:extLst>
                <a:ext uri="{FF2B5EF4-FFF2-40B4-BE49-F238E27FC236}">
                  <a16:creationId xmlns:a16="http://schemas.microsoft.com/office/drawing/2014/main" id="{7F36630C-19CB-C689-4711-DBBBE5A2C3B0}"/>
                </a:ext>
              </a:extLst>
            </p:cNvPr>
            <p:cNvPicPr>
              <a:picLocks noChangeAspect="1"/>
            </p:cNvPicPr>
            <p:nvPr/>
          </p:nvPicPr>
          <p:blipFill>
            <a:blip r:embed="rId15"/>
            <a:stretch>
              <a:fillRect/>
            </a:stretch>
          </p:blipFill>
          <p:spPr>
            <a:xfrm>
              <a:off x="2001119" y="-6288"/>
              <a:ext cx="1149993" cy="886682"/>
            </a:xfrm>
            <a:prstGeom prst="rect">
              <a:avLst/>
            </a:prstGeom>
          </p:spPr>
        </p:pic>
        <p:pic>
          <p:nvPicPr>
            <p:cNvPr id="32" name="Picture 31">
              <a:extLst>
                <a:ext uri="{FF2B5EF4-FFF2-40B4-BE49-F238E27FC236}">
                  <a16:creationId xmlns:a16="http://schemas.microsoft.com/office/drawing/2014/main" id="{BE3A2E27-EBC5-57AC-E641-C62518DC3B98}"/>
                </a:ext>
              </a:extLst>
            </p:cNvPr>
            <p:cNvPicPr>
              <a:picLocks noChangeAspect="1"/>
            </p:cNvPicPr>
            <p:nvPr/>
          </p:nvPicPr>
          <p:blipFill>
            <a:blip r:embed="rId16"/>
            <a:stretch>
              <a:fillRect/>
            </a:stretch>
          </p:blipFill>
          <p:spPr>
            <a:xfrm>
              <a:off x="1994263" y="1756022"/>
              <a:ext cx="644640" cy="882905"/>
            </a:xfrm>
            <a:prstGeom prst="rect">
              <a:avLst/>
            </a:prstGeom>
          </p:spPr>
        </p:pic>
        <p:pic>
          <p:nvPicPr>
            <p:cNvPr id="33" name="Picture 32">
              <a:extLst>
                <a:ext uri="{FF2B5EF4-FFF2-40B4-BE49-F238E27FC236}">
                  <a16:creationId xmlns:a16="http://schemas.microsoft.com/office/drawing/2014/main" id="{D5651882-49B2-CF49-9E32-39B111445182}"/>
                </a:ext>
              </a:extLst>
            </p:cNvPr>
            <p:cNvPicPr>
              <a:picLocks noChangeAspect="1"/>
            </p:cNvPicPr>
            <p:nvPr/>
          </p:nvPicPr>
          <p:blipFill>
            <a:blip r:embed="rId17"/>
            <a:stretch>
              <a:fillRect/>
            </a:stretch>
          </p:blipFill>
          <p:spPr>
            <a:xfrm>
              <a:off x="3506870" y="1756022"/>
              <a:ext cx="890630" cy="882905"/>
            </a:xfrm>
            <a:prstGeom prst="rect">
              <a:avLst/>
            </a:prstGeom>
          </p:spPr>
        </p:pic>
        <p:pic>
          <p:nvPicPr>
            <p:cNvPr id="34" name="Picture 33">
              <a:extLst>
                <a:ext uri="{FF2B5EF4-FFF2-40B4-BE49-F238E27FC236}">
                  <a16:creationId xmlns:a16="http://schemas.microsoft.com/office/drawing/2014/main" id="{8F36D5F0-86EE-82D3-9290-675712057768}"/>
                </a:ext>
              </a:extLst>
            </p:cNvPr>
            <p:cNvPicPr>
              <a:picLocks noChangeAspect="1"/>
            </p:cNvPicPr>
            <p:nvPr/>
          </p:nvPicPr>
          <p:blipFill>
            <a:blip r:embed="rId18"/>
            <a:stretch>
              <a:fillRect/>
            </a:stretch>
          </p:blipFill>
          <p:spPr>
            <a:xfrm>
              <a:off x="3172063" y="6119395"/>
              <a:ext cx="915165" cy="907226"/>
            </a:xfrm>
            <a:prstGeom prst="rect">
              <a:avLst/>
            </a:prstGeom>
          </p:spPr>
        </p:pic>
        <p:pic>
          <p:nvPicPr>
            <p:cNvPr id="35" name="Picture 34">
              <a:extLst>
                <a:ext uri="{FF2B5EF4-FFF2-40B4-BE49-F238E27FC236}">
                  <a16:creationId xmlns:a16="http://schemas.microsoft.com/office/drawing/2014/main" id="{55CF8879-7902-1753-6042-34BACEB63A9D}"/>
                </a:ext>
              </a:extLst>
            </p:cNvPr>
            <p:cNvPicPr>
              <a:picLocks noChangeAspect="1"/>
            </p:cNvPicPr>
            <p:nvPr/>
          </p:nvPicPr>
          <p:blipFill>
            <a:blip r:embed="rId19"/>
            <a:stretch>
              <a:fillRect/>
            </a:stretch>
          </p:blipFill>
          <p:spPr>
            <a:xfrm>
              <a:off x="5283087" y="1756022"/>
              <a:ext cx="1255589" cy="882904"/>
            </a:xfrm>
            <a:prstGeom prst="rect">
              <a:avLst/>
            </a:prstGeom>
          </p:spPr>
        </p:pic>
        <p:pic>
          <p:nvPicPr>
            <p:cNvPr id="36" name="Picture 35">
              <a:extLst>
                <a:ext uri="{FF2B5EF4-FFF2-40B4-BE49-F238E27FC236}">
                  <a16:creationId xmlns:a16="http://schemas.microsoft.com/office/drawing/2014/main" id="{7E5EB905-2961-6B70-B497-8A322856C6E3}"/>
                </a:ext>
              </a:extLst>
            </p:cNvPr>
            <p:cNvPicPr>
              <a:picLocks noChangeAspect="1"/>
            </p:cNvPicPr>
            <p:nvPr/>
          </p:nvPicPr>
          <p:blipFill>
            <a:blip r:embed="rId20"/>
            <a:stretch>
              <a:fillRect/>
            </a:stretch>
          </p:blipFill>
          <p:spPr>
            <a:xfrm>
              <a:off x="4394989" y="1756022"/>
              <a:ext cx="891420" cy="882904"/>
            </a:xfrm>
            <a:prstGeom prst="rect">
              <a:avLst/>
            </a:prstGeom>
          </p:spPr>
        </p:pic>
        <p:pic>
          <p:nvPicPr>
            <p:cNvPr id="37" name="Picture 36">
              <a:extLst>
                <a:ext uri="{FF2B5EF4-FFF2-40B4-BE49-F238E27FC236}">
                  <a16:creationId xmlns:a16="http://schemas.microsoft.com/office/drawing/2014/main" id="{830B40CA-6244-4F10-209C-78A4060DB66B}"/>
                </a:ext>
              </a:extLst>
            </p:cNvPr>
            <p:cNvPicPr>
              <a:picLocks noChangeAspect="1"/>
            </p:cNvPicPr>
            <p:nvPr/>
          </p:nvPicPr>
          <p:blipFill>
            <a:blip r:embed="rId21"/>
            <a:stretch>
              <a:fillRect/>
            </a:stretch>
          </p:blipFill>
          <p:spPr>
            <a:xfrm>
              <a:off x="7420485" y="1756022"/>
              <a:ext cx="890629" cy="882904"/>
            </a:xfrm>
            <a:prstGeom prst="rect">
              <a:avLst/>
            </a:prstGeom>
          </p:spPr>
        </p:pic>
        <p:pic>
          <p:nvPicPr>
            <p:cNvPr id="38" name="Picture 37">
              <a:extLst>
                <a:ext uri="{FF2B5EF4-FFF2-40B4-BE49-F238E27FC236}">
                  <a16:creationId xmlns:a16="http://schemas.microsoft.com/office/drawing/2014/main" id="{4A93F978-DE9B-2C52-5958-6ED85476121B}"/>
                </a:ext>
              </a:extLst>
            </p:cNvPr>
            <p:cNvPicPr>
              <a:picLocks noChangeAspect="1"/>
            </p:cNvPicPr>
            <p:nvPr/>
          </p:nvPicPr>
          <p:blipFill>
            <a:blip r:embed="rId22"/>
            <a:stretch>
              <a:fillRect/>
            </a:stretch>
          </p:blipFill>
          <p:spPr>
            <a:xfrm>
              <a:off x="6535433" y="1756022"/>
              <a:ext cx="889741" cy="882904"/>
            </a:xfrm>
            <a:prstGeom prst="rect">
              <a:avLst/>
            </a:prstGeom>
          </p:spPr>
        </p:pic>
        <p:pic>
          <p:nvPicPr>
            <p:cNvPr id="5" name="Picture 4">
              <a:extLst>
                <a:ext uri="{FF2B5EF4-FFF2-40B4-BE49-F238E27FC236}">
                  <a16:creationId xmlns:a16="http://schemas.microsoft.com/office/drawing/2014/main" id="{965DD984-BE9A-8F79-206A-6EE37322833B}"/>
                </a:ext>
              </a:extLst>
            </p:cNvPr>
            <p:cNvPicPr>
              <a:picLocks noChangeAspect="1"/>
            </p:cNvPicPr>
            <p:nvPr/>
          </p:nvPicPr>
          <p:blipFill>
            <a:blip r:embed="rId23"/>
            <a:stretch>
              <a:fillRect/>
            </a:stretch>
          </p:blipFill>
          <p:spPr>
            <a:xfrm>
              <a:off x="2626057" y="1756022"/>
              <a:ext cx="887118" cy="879425"/>
            </a:xfrm>
            <a:prstGeom prst="rect">
              <a:avLst/>
            </a:prstGeom>
          </p:spPr>
        </p:pic>
        <p:pic>
          <p:nvPicPr>
            <p:cNvPr id="6" name="Picture 5">
              <a:extLst>
                <a:ext uri="{FF2B5EF4-FFF2-40B4-BE49-F238E27FC236}">
                  <a16:creationId xmlns:a16="http://schemas.microsoft.com/office/drawing/2014/main" id="{9F76F704-3508-85D9-DFB0-6AA5688F7E09}"/>
                </a:ext>
              </a:extLst>
            </p:cNvPr>
            <p:cNvPicPr>
              <a:picLocks noChangeAspect="1"/>
            </p:cNvPicPr>
            <p:nvPr/>
          </p:nvPicPr>
          <p:blipFill>
            <a:blip r:embed="rId24"/>
            <a:stretch>
              <a:fillRect/>
            </a:stretch>
          </p:blipFill>
          <p:spPr>
            <a:xfrm>
              <a:off x="4044322" y="-6289"/>
              <a:ext cx="894151" cy="886396"/>
            </a:xfrm>
            <a:prstGeom prst="rect">
              <a:avLst/>
            </a:prstGeom>
          </p:spPr>
        </p:pic>
        <p:pic>
          <p:nvPicPr>
            <p:cNvPr id="7" name="Picture 6">
              <a:extLst>
                <a:ext uri="{FF2B5EF4-FFF2-40B4-BE49-F238E27FC236}">
                  <a16:creationId xmlns:a16="http://schemas.microsoft.com/office/drawing/2014/main" id="{3BA01F9F-D80E-021B-6AB5-569DEFC2C9EC}"/>
                </a:ext>
              </a:extLst>
            </p:cNvPr>
            <p:cNvPicPr>
              <a:picLocks noChangeAspect="1"/>
            </p:cNvPicPr>
            <p:nvPr/>
          </p:nvPicPr>
          <p:blipFill>
            <a:blip r:embed="rId25"/>
            <a:stretch>
              <a:fillRect/>
            </a:stretch>
          </p:blipFill>
          <p:spPr>
            <a:xfrm>
              <a:off x="1999342" y="2633623"/>
              <a:ext cx="890629" cy="882904"/>
            </a:xfrm>
            <a:prstGeom prst="rect">
              <a:avLst/>
            </a:prstGeom>
          </p:spPr>
        </p:pic>
        <p:pic>
          <p:nvPicPr>
            <p:cNvPr id="8" name="Picture 7">
              <a:extLst>
                <a:ext uri="{FF2B5EF4-FFF2-40B4-BE49-F238E27FC236}">
                  <a16:creationId xmlns:a16="http://schemas.microsoft.com/office/drawing/2014/main" id="{995CE463-B17F-04FF-EC44-E696AA84223A}"/>
                </a:ext>
              </a:extLst>
            </p:cNvPr>
            <p:cNvPicPr>
              <a:picLocks noChangeAspect="1"/>
            </p:cNvPicPr>
            <p:nvPr/>
          </p:nvPicPr>
          <p:blipFill>
            <a:blip r:embed="rId26"/>
            <a:stretch>
              <a:fillRect/>
            </a:stretch>
          </p:blipFill>
          <p:spPr>
            <a:xfrm>
              <a:off x="7589858" y="-11849"/>
              <a:ext cx="905654" cy="897798"/>
            </a:xfrm>
            <a:prstGeom prst="rect">
              <a:avLst/>
            </a:prstGeom>
          </p:spPr>
        </p:pic>
        <p:pic>
          <p:nvPicPr>
            <p:cNvPr id="9" name="Picture 8">
              <a:extLst>
                <a:ext uri="{FF2B5EF4-FFF2-40B4-BE49-F238E27FC236}">
                  <a16:creationId xmlns:a16="http://schemas.microsoft.com/office/drawing/2014/main" id="{F64D7FBE-E85F-F078-E6BA-A4D8214838F7}"/>
                </a:ext>
              </a:extLst>
            </p:cNvPr>
            <p:cNvPicPr>
              <a:picLocks noChangeAspect="1"/>
            </p:cNvPicPr>
            <p:nvPr/>
          </p:nvPicPr>
          <p:blipFill>
            <a:blip r:embed="rId27"/>
            <a:stretch>
              <a:fillRect/>
            </a:stretch>
          </p:blipFill>
          <p:spPr>
            <a:xfrm>
              <a:off x="2865422" y="2633623"/>
              <a:ext cx="919388" cy="911414"/>
            </a:xfrm>
            <a:prstGeom prst="rect">
              <a:avLst/>
            </a:prstGeom>
          </p:spPr>
        </p:pic>
        <p:pic>
          <p:nvPicPr>
            <p:cNvPr id="10" name="Picture 9">
              <a:extLst>
                <a:ext uri="{FF2B5EF4-FFF2-40B4-BE49-F238E27FC236}">
                  <a16:creationId xmlns:a16="http://schemas.microsoft.com/office/drawing/2014/main" id="{A87E92D9-74EA-FF5D-0B0D-C9F31E68A382}"/>
                </a:ext>
              </a:extLst>
            </p:cNvPr>
            <p:cNvPicPr>
              <a:picLocks noChangeAspect="1"/>
            </p:cNvPicPr>
            <p:nvPr/>
          </p:nvPicPr>
          <p:blipFill>
            <a:blip r:embed="rId28"/>
            <a:stretch>
              <a:fillRect/>
            </a:stretch>
          </p:blipFill>
          <p:spPr>
            <a:xfrm>
              <a:off x="3752890" y="2633623"/>
              <a:ext cx="904888" cy="897039"/>
            </a:xfrm>
            <a:prstGeom prst="rect">
              <a:avLst/>
            </a:prstGeom>
          </p:spPr>
        </p:pic>
        <p:pic>
          <p:nvPicPr>
            <p:cNvPr id="11" name="Picture 10">
              <a:extLst>
                <a:ext uri="{FF2B5EF4-FFF2-40B4-BE49-F238E27FC236}">
                  <a16:creationId xmlns:a16="http://schemas.microsoft.com/office/drawing/2014/main" id="{42E463AC-8263-EE51-8696-7ACA96570BCF}"/>
                </a:ext>
              </a:extLst>
            </p:cNvPr>
            <p:cNvPicPr>
              <a:picLocks noChangeAspect="1"/>
            </p:cNvPicPr>
            <p:nvPr/>
          </p:nvPicPr>
          <p:blipFill>
            <a:blip r:embed="rId29"/>
            <a:stretch>
              <a:fillRect/>
            </a:stretch>
          </p:blipFill>
          <p:spPr>
            <a:xfrm>
              <a:off x="5542294" y="2633623"/>
              <a:ext cx="894151" cy="886396"/>
            </a:xfrm>
            <a:prstGeom prst="rect">
              <a:avLst/>
            </a:prstGeom>
          </p:spPr>
        </p:pic>
        <p:pic>
          <p:nvPicPr>
            <p:cNvPr id="12" name="Picture 11">
              <a:extLst>
                <a:ext uri="{FF2B5EF4-FFF2-40B4-BE49-F238E27FC236}">
                  <a16:creationId xmlns:a16="http://schemas.microsoft.com/office/drawing/2014/main" id="{898E0A11-F6F3-50C5-4CE6-7A86E61E0BB9}"/>
                </a:ext>
              </a:extLst>
            </p:cNvPr>
            <p:cNvPicPr>
              <a:picLocks noChangeAspect="1"/>
            </p:cNvPicPr>
            <p:nvPr/>
          </p:nvPicPr>
          <p:blipFill>
            <a:blip r:embed="rId30"/>
            <a:stretch>
              <a:fillRect/>
            </a:stretch>
          </p:blipFill>
          <p:spPr>
            <a:xfrm>
              <a:off x="4652850" y="2633623"/>
              <a:ext cx="894153" cy="886398"/>
            </a:xfrm>
            <a:prstGeom prst="rect">
              <a:avLst/>
            </a:prstGeom>
          </p:spPr>
        </p:pic>
        <p:pic>
          <p:nvPicPr>
            <p:cNvPr id="13" name="Picture 12">
              <a:extLst>
                <a:ext uri="{FF2B5EF4-FFF2-40B4-BE49-F238E27FC236}">
                  <a16:creationId xmlns:a16="http://schemas.microsoft.com/office/drawing/2014/main" id="{DA020DD4-F028-6032-0C89-3AA1685C06E9}"/>
                </a:ext>
              </a:extLst>
            </p:cNvPr>
            <p:cNvPicPr>
              <a:picLocks noChangeAspect="1"/>
            </p:cNvPicPr>
            <p:nvPr/>
          </p:nvPicPr>
          <p:blipFill>
            <a:blip r:embed="rId31"/>
            <a:stretch>
              <a:fillRect/>
            </a:stretch>
          </p:blipFill>
          <p:spPr>
            <a:xfrm>
              <a:off x="6436446" y="2633623"/>
              <a:ext cx="910619" cy="902722"/>
            </a:xfrm>
            <a:prstGeom prst="rect">
              <a:avLst/>
            </a:prstGeom>
          </p:spPr>
        </p:pic>
        <p:pic>
          <p:nvPicPr>
            <p:cNvPr id="14" name="Picture 13">
              <a:extLst>
                <a:ext uri="{FF2B5EF4-FFF2-40B4-BE49-F238E27FC236}">
                  <a16:creationId xmlns:a16="http://schemas.microsoft.com/office/drawing/2014/main" id="{52A447C6-FFD7-99C2-C716-CF16DCA1CBD9}"/>
                </a:ext>
              </a:extLst>
            </p:cNvPr>
            <p:cNvPicPr>
              <a:picLocks noChangeAspect="1"/>
            </p:cNvPicPr>
            <p:nvPr/>
          </p:nvPicPr>
          <p:blipFill>
            <a:blip r:embed="rId32"/>
            <a:srcRect r="11263"/>
            <a:stretch>
              <a:fillRect/>
            </a:stretch>
          </p:blipFill>
          <p:spPr>
            <a:xfrm>
              <a:off x="7318514" y="2633623"/>
              <a:ext cx="2879223" cy="882904"/>
            </a:xfrm>
            <a:prstGeom prst="rect">
              <a:avLst/>
            </a:prstGeom>
          </p:spPr>
        </p:pic>
        <p:pic>
          <p:nvPicPr>
            <p:cNvPr id="15" name="Picture 14">
              <a:extLst>
                <a:ext uri="{FF2B5EF4-FFF2-40B4-BE49-F238E27FC236}">
                  <a16:creationId xmlns:a16="http://schemas.microsoft.com/office/drawing/2014/main" id="{9BDE3F99-4487-2FD8-64C0-EE65BA2D6EE4}"/>
                </a:ext>
              </a:extLst>
            </p:cNvPr>
            <p:cNvPicPr>
              <a:picLocks noChangeAspect="1"/>
            </p:cNvPicPr>
            <p:nvPr/>
          </p:nvPicPr>
          <p:blipFill>
            <a:blip r:embed="rId33"/>
            <a:stretch>
              <a:fillRect/>
            </a:stretch>
          </p:blipFill>
          <p:spPr>
            <a:xfrm>
              <a:off x="6723345" y="-11849"/>
              <a:ext cx="869620" cy="900641"/>
            </a:xfrm>
            <a:prstGeom prst="rect">
              <a:avLst/>
            </a:prstGeom>
          </p:spPr>
        </p:pic>
        <p:pic>
          <p:nvPicPr>
            <p:cNvPr id="16" name="Picture 15">
              <a:extLst>
                <a:ext uri="{FF2B5EF4-FFF2-40B4-BE49-F238E27FC236}">
                  <a16:creationId xmlns:a16="http://schemas.microsoft.com/office/drawing/2014/main" id="{CA4420EC-5D3A-529B-0BAC-C80BB8C0ADA0}"/>
                </a:ext>
              </a:extLst>
            </p:cNvPr>
            <p:cNvPicPr>
              <a:picLocks noChangeAspect="1"/>
            </p:cNvPicPr>
            <p:nvPr/>
          </p:nvPicPr>
          <p:blipFill>
            <a:blip r:embed="rId34"/>
            <a:stretch>
              <a:fillRect/>
            </a:stretch>
          </p:blipFill>
          <p:spPr>
            <a:xfrm>
              <a:off x="7556250" y="5261014"/>
              <a:ext cx="890629" cy="882904"/>
            </a:xfrm>
            <a:prstGeom prst="rect">
              <a:avLst/>
            </a:prstGeom>
          </p:spPr>
        </p:pic>
        <p:pic>
          <p:nvPicPr>
            <p:cNvPr id="39" name="Picture 38">
              <a:extLst>
                <a:ext uri="{FF2B5EF4-FFF2-40B4-BE49-F238E27FC236}">
                  <a16:creationId xmlns:a16="http://schemas.microsoft.com/office/drawing/2014/main" id="{BA982B2C-248B-DF0A-EEF8-C122B7D71F83}"/>
                </a:ext>
              </a:extLst>
            </p:cNvPr>
            <p:cNvPicPr>
              <a:picLocks noChangeAspect="1"/>
            </p:cNvPicPr>
            <p:nvPr/>
          </p:nvPicPr>
          <p:blipFill>
            <a:blip r:embed="rId35"/>
            <a:stretch>
              <a:fillRect/>
            </a:stretch>
          </p:blipFill>
          <p:spPr>
            <a:xfrm>
              <a:off x="2644782" y="3500205"/>
              <a:ext cx="1181111" cy="881377"/>
            </a:xfrm>
            <a:prstGeom prst="rect">
              <a:avLst/>
            </a:prstGeom>
          </p:spPr>
        </p:pic>
        <p:pic>
          <p:nvPicPr>
            <p:cNvPr id="40" name="Picture 39">
              <a:extLst>
                <a:ext uri="{FF2B5EF4-FFF2-40B4-BE49-F238E27FC236}">
                  <a16:creationId xmlns:a16="http://schemas.microsoft.com/office/drawing/2014/main" id="{DE53B70A-F27E-192F-520A-53B2DDE1A621}"/>
                </a:ext>
              </a:extLst>
            </p:cNvPr>
            <p:cNvPicPr>
              <a:picLocks noChangeAspect="1"/>
            </p:cNvPicPr>
            <p:nvPr/>
          </p:nvPicPr>
          <p:blipFill>
            <a:blip r:embed="rId36"/>
            <a:stretch>
              <a:fillRect/>
            </a:stretch>
          </p:blipFill>
          <p:spPr>
            <a:xfrm>
              <a:off x="5418223" y="3500205"/>
              <a:ext cx="1181112" cy="881088"/>
            </a:xfrm>
            <a:prstGeom prst="rect">
              <a:avLst/>
            </a:prstGeom>
          </p:spPr>
        </p:pic>
        <p:pic>
          <p:nvPicPr>
            <p:cNvPr id="43" name="Picture 42">
              <a:extLst>
                <a:ext uri="{FF2B5EF4-FFF2-40B4-BE49-F238E27FC236}">
                  <a16:creationId xmlns:a16="http://schemas.microsoft.com/office/drawing/2014/main" id="{1AF80A86-769D-029A-E773-7DAE2EF3DFAC}"/>
                </a:ext>
              </a:extLst>
            </p:cNvPr>
            <p:cNvPicPr>
              <a:picLocks noChangeAspect="1"/>
            </p:cNvPicPr>
            <p:nvPr/>
          </p:nvPicPr>
          <p:blipFill>
            <a:blip r:embed="rId37"/>
            <a:stretch>
              <a:fillRect/>
            </a:stretch>
          </p:blipFill>
          <p:spPr>
            <a:xfrm>
              <a:off x="8380009" y="3500205"/>
              <a:ext cx="1005520" cy="882903"/>
            </a:xfrm>
            <a:prstGeom prst="rect">
              <a:avLst/>
            </a:prstGeom>
          </p:spPr>
        </p:pic>
        <p:pic>
          <p:nvPicPr>
            <p:cNvPr id="44" name="Picture 43">
              <a:extLst>
                <a:ext uri="{FF2B5EF4-FFF2-40B4-BE49-F238E27FC236}">
                  <a16:creationId xmlns:a16="http://schemas.microsoft.com/office/drawing/2014/main" id="{16EC86BA-DCE1-091E-BC70-0814196E1367}"/>
                </a:ext>
              </a:extLst>
            </p:cNvPr>
            <p:cNvPicPr>
              <a:picLocks noChangeAspect="1"/>
            </p:cNvPicPr>
            <p:nvPr/>
          </p:nvPicPr>
          <p:blipFill>
            <a:blip r:embed="rId38"/>
            <a:stretch>
              <a:fillRect/>
            </a:stretch>
          </p:blipFill>
          <p:spPr>
            <a:xfrm>
              <a:off x="9289256" y="3500205"/>
              <a:ext cx="902285" cy="894459"/>
            </a:xfrm>
            <a:prstGeom prst="rect">
              <a:avLst/>
            </a:prstGeom>
          </p:spPr>
        </p:pic>
        <p:pic>
          <p:nvPicPr>
            <p:cNvPr id="45" name="Picture 44">
              <a:extLst>
                <a:ext uri="{FF2B5EF4-FFF2-40B4-BE49-F238E27FC236}">
                  <a16:creationId xmlns:a16="http://schemas.microsoft.com/office/drawing/2014/main" id="{3425B666-D07C-2A30-BB67-9693D2F135D2}"/>
                </a:ext>
              </a:extLst>
            </p:cNvPr>
            <p:cNvPicPr>
              <a:picLocks noChangeAspect="1"/>
            </p:cNvPicPr>
            <p:nvPr/>
          </p:nvPicPr>
          <p:blipFill>
            <a:blip r:embed="rId39"/>
            <a:stretch>
              <a:fillRect/>
            </a:stretch>
          </p:blipFill>
          <p:spPr>
            <a:xfrm>
              <a:off x="5771598" y="-6288"/>
              <a:ext cx="949691" cy="884824"/>
            </a:xfrm>
            <a:prstGeom prst="rect">
              <a:avLst/>
            </a:prstGeom>
          </p:spPr>
        </p:pic>
        <p:pic>
          <p:nvPicPr>
            <p:cNvPr id="47" name="Picture 46">
              <a:extLst>
                <a:ext uri="{FF2B5EF4-FFF2-40B4-BE49-F238E27FC236}">
                  <a16:creationId xmlns:a16="http://schemas.microsoft.com/office/drawing/2014/main" id="{C98C51D4-3198-D1F3-3B61-E791DB7C8381}"/>
                </a:ext>
              </a:extLst>
            </p:cNvPr>
            <p:cNvPicPr>
              <a:picLocks noChangeAspect="1"/>
            </p:cNvPicPr>
            <p:nvPr/>
          </p:nvPicPr>
          <p:blipFill>
            <a:blip r:embed="rId40"/>
            <a:stretch>
              <a:fillRect/>
            </a:stretch>
          </p:blipFill>
          <p:spPr>
            <a:xfrm>
              <a:off x="1996187" y="4382396"/>
              <a:ext cx="952379" cy="882903"/>
            </a:xfrm>
            <a:prstGeom prst="rect">
              <a:avLst/>
            </a:prstGeom>
          </p:spPr>
        </p:pic>
        <p:pic>
          <p:nvPicPr>
            <p:cNvPr id="49" name="Picture 48">
              <a:extLst>
                <a:ext uri="{FF2B5EF4-FFF2-40B4-BE49-F238E27FC236}">
                  <a16:creationId xmlns:a16="http://schemas.microsoft.com/office/drawing/2014/main" id="{DB4E7D36-21A9-E1FD-D050-791F58E0CD69}"/>
                </a:ext>
              </a:extLst>
            </p:cNvPr>
            <p:cNvPicPr>
              <a:picLocks noChangeAspect="1"/>
            </p:cNvPicPr>
            <p:nvPr/>
          </p:nvPicPr>
          <p:blipFill>
            <a:blip r:embed="rId41"/>
            <a:stretch>
              <a:fillRect/>
            </a:stretch>
          </p:blipFill>
          <p:spPr>
            <a:xfrm>
              <a:off x="4898434" y="4382396"/>
              <a:ext cx="894151" cy="886396"/>
            </a:xfrm>
            <a:prstGeom prst="rect">
              <a:avLst/>
            </a:prstGeom>
          </p:spPr>
        </p:pic>
        <p:pic>
          <p:nvPicPr>
            <p:cNvPr id="50" name="Picture 49">
              <a:extLst>
                <a:ext uri="{FF2B5EF4-FFF2-40B4-BE49-F238E27FC236}">
                  <a16:creationId xmlns:a16="http://schemas.microsoft.com/office/drawing/2014/main" id="{AF89F635-DB76-ADB1-27BF-3C5AEBED888A}"/>
                </a:ext>
              </a:extLst>
            </p:cNvPr>
            <p:cNvPicPr>
              <a:picLocks noChangeAspect="1"/>
            </p:cNvPicPr>
            <p:nvPr/>
          </p:nvPicPr>
          <p:blipFill>
            <a:blip r:embed="rId42"/>
            <a:stretch>
              <a:fillRect/>
            </a:stretch>
          </p:blipFill>
          <p:spPr>
            <a:xfrm>
              <a:off x="5785793" y="4382396"/>
              <a:ext cx="894151" cy="886396"/>
            </a:xfrm>
            <a:prstGeom prst="rect">
              <a:avLst/>
            </a:prstGeom>
          </p:spPr>
        </p:pic>
        <p:pic>
          <p:nvPicPr>
            <p:cNvPr id="51" name="Picture 50">
              <a:extLst>
                <a:ext uri="{FF2B5EF4-FFF2-40B4-BE49-F238E27FC236}">
                  <a16:creationId xmlns:a16="http://schemas.microsoft.com/office/drawing/2014/main" id="{7F329CBA-75E0-3556-C2EE-3901EC668D7B}"/>
                </a:ext>
              </a:extLst>
            </p:cNvPr>
            <p:cNvPicPr>
              <a:picLocks noChangeAspect="1"/>
            </p:cNvPicPr>
            <p:nvPr/>
          </p:nvPicPr>
          <p:blipFill>
            <a:blip r:embed="rId43"/>
            <a:stretch>
              <a:fillRect/>
            </a:stretch>
          </p:blipFill>
          <p:spPr>
            <a:xfrm>
              <a:off x="6678518" y="4382396"/>
              <a:ext cx="894153" cy="886398"/>
            </a:xfrm>
            <a:prstGeom prst="rect">
              <a:avLst/>
            </a:prstGeom>
          </p:spPr>
        </p:pic>
        <p:pic>
          <p:nvPicPr>
            <p:cNvPr id="54" name="Picture 53">
              <a:extLst>
                <a:ext uri="{FF2B5EF4-FFF2-40B4-BE49-F238E27FC236}">
                  <a16:creationId xmlns:a16="http://schemas.microsoft.com/office/drawing/2014/main" id="{C2F4C79A-27F4-F7E0-3252-ACC01E6FE626}"/>
                </a:ext>
              </a:extLst>
            </p:cNvPr>
            <p:cNvPicPr>
              <a:picLocks noChangeAspect="1"/>
            </p:cNvPicPr>
            <p:nvPr/>
          </p:nvPicPr>
          <p:blipFill>
            <a:blip r:embed="rId44"/>
            <a:stretch>
              <a:fillRect/>
            </a:stretch>
          </p:blipFill>
          <p:spPr>
            <a:xfrm>
              <a:off x="9297390" y="4382396"/>
              <a:ext cx="894151" cy="886396"/>
            </a:xfrm>
            <a:prstGeom prst="rect">
              <a:avLst/>
            </a:prstGeom>
          </p:spPr>
        </p:pic>
        <p:pic>
          <p:nvPicPr>
            <p:cNvPr id="55" name="Picture 54">
              <a:extLst>
                <a:ext uri="{FF2B5EF4-FFF2-40B4-BE49-F238E27FC236}">
                  <a16:creationId xmlns:a16="http://schemas.microsoft.com/office/drawing/2014/main" id="{0E39D1FC-4577-1D62-EF05-B614EBFACED5}"/>
                </a:ext>
              </a:extLst>
            </p:cNvPr>
            <p:cNvPicPr>
              <a:picLocks noChangeAspect="1"/>
            </p:cNvPicPr>
            <p:nvPr/>
          </p:nvPicPr>
          <p:blipFill>
            <a:blip r:embed="rId45"/>
            <a:stretch>
              <a:fillRect/>
            </a:stretch>
          </p:blipFill>
          <p:spPr>
            <a:xfrm>
              <a:off x="4934654" y="-6288"/>
              <a:ext cx="836874" cy="886395"/>
            </a:xfrm>
            <a:prstGeom prst="rect">
              <a:avLst/>
            </a:prstGeom>
          </p:spPr>
        </p:pic>
        <p:pic>
          <p:nvPicPr>
            <p:cNvPr id="56" name="Picture 55">
              <a:extLst>
                <a:ext uri="{FF2B5EF4-FFF2-40B4-BE49-F238E27FC236}">
                  <a16:creationId xmlns:a16="http://schemas.microsoft.com/office/drawing/2014/main" id="{4D168931-7985-2579-C0B9-E17BE5244692}"/>
                </a:ext>
              </a:extLst>
            </p:cNvPr>
            <p:cNvPicPr>
              <a:picLocks noChangeAspect="1"/>
            </p:cNvPicPr>
            <p:nvPr/>
          </p:nvPicPr>
          <p:blipFill>
            <a:blip r:embed="rId46"/>
            <a:stretch>
              <a:fillRect/>
            </a:stretch>
          </p:blipFill>
          <p:spPr>
            <a:xfrm>
              <a:off x="7551245" y="4382396"/>
              <a:ext cx="917241" cy="886395"/>
            </a:xfrm>
            <a:prstGeom prst="rect">
              <a:avLst/>
            </a:prstGeom>
          </p:spPr>
        </p:pic>
        <p:pic>
          <p:nvPicPr>
            <p:cNvPr id="57" name="Picture 56">
              <a:extLst>
                <a:ext uri="{FF2B5EF4-FFF2-40B4-BE49-F238E27FC236}">
                  <a16:creationId xmlns:a16="http://schemas.microsoft.com/office/drawing/2014/main" id="{90BB68FA-9E74-9094-CCF1-84152F50F229}"/>
                </a:ext>
              </a:extLst>
            </p:cNvPr>
            <p:cNvPicPr>
              <a:picLocks noChangeAspect="1"/>
            </p:cNvPicPr>
            <p:nvPr/>
          </p:nvPicPr>
          <p:blipFill>
            <a:blip r:embed="rId47"/>
            <a:stretch>
              <a:fillRect/>
            </a:stretch>
          </p:blipFill>
          <p:spPr>
            <a:xfrm>
              <a:off x="1997749" y="5261014"/>
              <a:ext cx="894151" cy="886396"/>
            </a:xfrm>
            <a:prstGeom prst="rect">
              <a:avLst/>
            </a:prstGeom>
          </p:spPr>
        </p:pic>
        <p:pic>
          <p:nvPicPr>
            <p:cNvPr id="59" name="Picture 58">
              <a:extLst>
                <a:ext uri="{FF2B5EF4-FFF2-40B4-BE49-F238E27FC236}">
                  <a16:creationId xmlns:a16="http://schemas.microsoft.com/office/drawing/2014/main" id="{7FB8B635-5FDB-1204-C5AB-1A85558145F9}"/>
                </a:ext>
              </a:extLst>
            </p:cNvPr>
            <p:cNvPicPr>
              <a:picLocks noChangeAspect="1"/>
            </p:cNvPicPr>
            <p:nvPr/>
          </p:nvPicPr>
          <p:blipFill>
            <a:blip r:embed="rId48"/>
            <a:stretch>
              <a:fillRect/>
            </a:stretch>
          </p:blipFill>
          <p:spPr>
            <a:xfrm>
              <a:off x="2874717" y="5261014"/>
              <a:ext cx="985065" cy="881377"/>
            </a:xfrm>
            <a:prstGeom prst="rect">
              <a:avLst/>
            </a:prstGeom>
          </p:spPr>
        </p:pic>
        <p:pic>
          <p:nvPicPr>
            <p:cNvPr id="63" name="Picture 62">
              <a:extLst>
                <a:ext uri="{FF2B5EF4-FFF2-40B4-BE49-F238E27FC236}">
                  <a16:creationId xmlns:a16="http://schemas.microsoft.com/office/drawing/2014/main" id="{3FE2CCA5-DA70-5C73-6262-A05B4F906A35}"/>
                </a:ext>
              </a:extLst>
            </p:cNvPr>
            <p:cNvPicPr>
              <a:picLocks noChangeAspect="1"/>
            </p:cNvPicPr>
            <p:nvPr/>
          </p:nvPicPr>
          <p:blipFill>
            <a:blip r:embed="rId49"/>
            <a:stretch>
              <a:fillRect/>
            </a:stretch>
          </p:blipFill>
          <p:spPr>
            <a:xfrm>
              <a:off x="6659189" y="5261014"/>
              <a:ext cx="895113" cy="888141"/>
            </a:xfrm>
            <a:prstGeom prst="rect">
              <a:avLst/>
            </a:prstGeom>
          </p:spPr>
        </p:pic>
        <p:pic>
          <p:nvPicPr>
            <p:cNvPr id="64" name="Picture 63">
              <a:extLst>
                <a:ext uri="{FF2B5EF4-FFF2-40B4-BE49-F238E27FC236}">
                  <a16:creationId xmlns:a16="http://schemas.microsoft.com/office/drawing/2014/main" id="{AA53D033-ECB7-BBF8-9C52-94ACD6110C76}"/>
                </a:ext>
              </a:extLst>
            </p:cNvPr>
            <p:cNvPicPr>
              <a:picLocks noChangeAspect="1"/>
            </p:cNvPicPr>
            <p:nvPr/>
          </p:nvPicPr>
          <p:blipFill>
            <a:blip r:embed="rId50"/>
            <a:stretch>
              <a:fillRect/>
            </a:stretch>
          </p:blipFill>
          <p:spPr>
            <a:xfrm>
              <a:off x="8448873" y="5261014"/>
              <a:ext cx="975560" cy="880247"/>
            </a:xfrm>
            <a:prstGeom prst="rect">
              <a:avLst/>
            </a:prstGeom>
          </p:spPr>
        </p:pic>
        <p:pic>
          <p:nvPicPr>
            <p:cNvPr id="65" name="Picture 64">
              <a:extLst>
                <a:ext uri="{FF2B5EF4-FFF2-40B4-BE49-F238E27FC236}">
                  <a16:creationId xmlns:a16="http://schemas.microsoft.com/office/drawing/2014/main" id="{DB8E7A3B-022A-8498-8EC2-62D6283C29AB}"/>
                </a:ext>
              </a:extLst>
            </p:cNvPr>
            <p:cNvPicPr>
              <a:picLocks noChangeAspect="1"/>
            </p:cNvPicPr>
            <p:nvPr/>
          </p:nvPicPr>
          <p:blipFill>
            <a:blip r:embed="rId51"/>
            <a:stretch>
              <a:fillRect/>
            </a:stretch>
          </p:blipFill>
          <p:spPr>
            <a:xfrm>
              <a:off x="9303594" y="5261014"/>
              <a:ext cx="887947" cy="880247"/>
            </a:xfrm>
            <a:prstGeom prst="rect">
              <a:avLst/>
            </a:prstGeom>
          </p:spPr>
        </p:pic>
        <p:pic>
          <p:nvPicPr>
            <p:cNvPr id="68" name="Picture 67">
              <a:extLst>
                <a:ext uri="{FF2B5EF4-FFF2-40B4-BE49-F238E27FC236}">
                  <a16:creationId xmlns:a16="http://schemas.microsoft.com/office/drawing/2014/main" id="{C72173DD-D56E-F9A5-138A-BB4494D2602F}"/>
                </a:ext>
              </a:extLst>
            </p:cNvPr>
            <p:cNvPicPr>
              <a:picLocks noChangeAspect="1"/>
            </p:cNvPicPr>
            <p:nvPr/>
          </p:nvPicPr>
          <p:blipFill>
            <a:blip r:embed="rId52"/>
            <a:stretch>
              <a:fillRect/>
            </a:stretch>
          </p:blipFill>
          <p:spPr>
            <a:xfrm>
              <a:off x="8403099" y="4382396"/>
              <a:ext cx="894151" cy="886396"/>
            </a:xfrm>
            <a:prstGeom prst="rect">
              <a:avLst/>
            </a:prstGeom>
          </p:spPr>
        </p:pic>
        <p:pic>
          <p:nvPicPr>
            <p:cNvPr id="70" name="Picture 69">
              <a:extLst>
                <a:ext uri="{FF2B5EF4-FFF2-40B4-BE49-F238E27FC236}">
                  <a16:creationId xmlns:a16="http://schemas.microsoft.com/office/drawing/2014/main" id="{1C9161DC-E4E2-B611-BDEC-01D2A1DC3CC4}"/>
                </a:ext>
              </a:extLst>
            </p:cNvPr>
            <p:cNvPicPr>
              <a:picLocks noChangeAspect="1"/>
            </p:cNvPicPr>
            <p:nvPr/>
          </p:nvPicPr>
          <p:blipFill>
            <a:blip r:embed="rId53"/>
            <a:stretch>
              <a:fillRect/>
            </a:stretch>
          </p:blipFill>
          <p:spPr>
            <a:xfrm>
              <a:off x="2000226" y="6139980"/>
              <a:ext cx="1193826" cy="886396"/>
            </a:xfrm>
            <a:prstGeom prst="rect">
              <a:avLst/>
            </a:prstGeom>
          </p:spPr>
        </p:pic>
        <p:pic>
          <p:nvPicPr>
            <p:cNvPr id="71" name="Picture 70">
              <a:extLst>
                <a:ext uri="{FF2B5EF4-FFF2-40B4-BE49-F238E27FC236}">
                  <a16:creationId xmlns:a16="http://schemas.microsoft.com/office/drawing/2014/main" id="{294A0B59-A55A-C0BB-6C26-29A974706812}"/>
                </a:ext>
              </a:extLst>
            </p:cNvPr>
            <p:cNvPicPr>
              <a:picLocks noChangeAspect="1"/>
            </p:cNvPicPr>
            <p:nvPr/>
          </p:nvPicPr>
          <p:blipFill>
            <a:blip r:embed="rId54"/>
            <a:stretch>
              <a:fillRect/>
            </a:stretch>
          </p:blipFill>
          <p:spPr>
            <a:xfrm>
              <a:off x="8138825" y="1749098"/>
              <a:ext cx="1192154" cy="887583"/>
            </a:xfrm>
            <a:prstGeom prst="rect">
              <a:avLst/>
            </a:prstGeom>
          </p:spPr>
        </p:pic>
        <p:pic>
          <p:nvPicPr>
            <p:cNvPr id="77" name="Picture 76">
              <a:extLst>
                <a:ext uri="{FF2B5EF4-FFF2-40B4-BE49-F238E27FC236}">
                  <a16:creationId xmlns:a16="http://schemas.microsoft.com/office/drawing/2014/main" id="{790E3360-A246-FC79-6DFE-A4CBEBB5F880}"/>
                </a:ext>
              </a:extLst>
            </p:cNvPr>
            <p:cNvPicPr>
              <a:picLocks noChangeAspect="1"/>
            </p:cNvPicPr>
            <p:nvPr/>
          </p:nvPicPr>
          <p:blipFill>
            <a:blip r:embed="rId55"/>
            <a:stretch>
              <a:fillRect/>
            </a:stretch>
          </p:blipFill>
          <p:spPr>
            <a:xfrm>
              <a:off x="9297391" y="6139980"/>
              <a:ext cx="894151" cy="886395"/>
            </a:xfrm>
            <a:prstGeom prst="rect">
              <a:avLst/>
            </a:prstGeom>
          </p:spPr>
        </p:pic>
        <p:pic>
          <p:nvPicPr>
            <p:cNvPr id="28" name="Picture 27">
              <a:extLst>
                <a:ext uri="{FF2B5EF4-FFF2-40B4-BE49-F238E27FC236}">
                  <a16:creationId xmlns:a16="http://schemas.microsoft.com/office/drawing/2014/main" id="{AA0C266E-2ADC-52E1-F2FD-6B450A563990}"/>
                </a:ext>
              </a:extLst>
            </p:cNvPr>
            <p:cNvPicPr>
              <a:picLocks noChangeAspect="1"/>
            </p:cNvPicPr>
            <p:nvPr/>
          </p:nvPicPr>
          <p:blipFill>
            <a:blip r:embed="rId56"/>
            <a:stretch>
              <a:fillRect/>
            </a:stretch>
          </p:blipFill>
          <p:spPr>
            <a:xfrm>
              <a:off x="8301254" y="901529"/>
              <a:ext cx="850097" cy="847453"/>
            </a:xfrm>
            <a:prstGeom prst="rect">
              <a:avLst/>
            </a:prstGeom>
          </p:spPr>
        </p:pic>
        <p:pic>
          <p:nvPicPr>
            <p:cNvPr id="25" name="Picture 24">
              <a:extLst>
                <a:ext uri="{FF2B5EF4-FFF2-40B4-BE49-F238E27FC236}">
                  <a16:creationId xmlns:a16="http://schemas.microsoft.com/office/drawing/2014/main" id="{C263D4B9-BBD7-D6C4-49B1-05293D328D8E}"/>
                </a:ext>
              </a:extLst>
            </p:cNvPr>
            <p:cNvPicPr>
              <a:picLocks noChangeAspect="1"/>
            </p:cNvPicPr>
            <p:nvPr/>
          </p:nvPicPr>
          <p:blipFill>
            <a:blip r:embed="rId57"/>
            <a:stretch>
              <a:fillRect/>
            </a:stretch>
          </p:blipFill>
          <p:spPr>
            <a:xfrm>
              <a:off x="3826657" y="3500205"/>
              <a:ext cx="1677288" cy="881377"/>
            </a:xfrm>
            <a:prstGeom prst="rect">
              <a:avLst/>
            </a:prstGeom>
          </p:spPr>
        </p:pic>
        <p:pic>
          <p:nvPicPr>
            <p:cNvPr id="17" name="Picture 16">
              <a:extLst>
                <a:ext uri="{FF2B5EF4-FFF2-40B4-BE49-F238E27FC236}">
                  <a16:creationId xmlns:a16="http://schemas.microsoft.com/office/drawing/2014/main" id="{DA608038-D485-88A9-9ED4-F1E345F4F5DA}"/>
                </a:ext>
              </a:extLst>
            </p:cNvPr>
            <p:cNvPicPr>
              <a:picLocks noChangeAspect="1"/>
            </p:cNvPicPr>
            <p:nvPr/>
          </p:nvPicPr>
          <p:blipFill>
            <a:blip r:embed="rId58"/>
            <a:stretch>
              <a:fillRect/>
            </a:stretch>
          </p:blipFill>
          <p:spPr>
            <a:xfrm>
              <a:off x="1994807" y="3500205"/>
              <a:ext cx="890169" cy="882448"/>
            </a:xfrm>
            <a:prstGeom prst="rect">
              <a:avLst/>
            </a:prstGeom>
          </p:spPr>
        </p:pic>
        <p:pic>
          <p:nvPicPr>
            <p:cNvPr id="62" name="Picture 61">
              <a:extLst>
                <a:ext uri="{FF2B5EF4-FFF2-40B4-BE49-F238E27FC236}">
                  <a16:creationId xmlns:a16="http://schemas.microsoft.com/office/drawing/2014/main" id="{9A3AA421-16CC-1902-93CF-6D03259B6C49}"/>
                </a:ext>
              </a:extLst>
            </p:cNvPr>
            <p:cNvPicPr>
              <a:picLocks noChangeAspect="1"/>
            </p:cNvPicPr>
            <p:nvPr/>
          </p:nvPicPr>
          <p:blipFill>
            <a:blip r:embed="rId59"/>
            <a:stretch>
              <a:fillRect/>
            </a:stretch>
          </p:blipFill>
          <p:spPr>
            <a:xfrm>
              <a:off x="6516835" y="3519247"/>
              <a:ext cx="1116593" cy="880247"/>
            </a:xfrm>
            <a:prstGeom prst="rect">
              <a:avLst/>
            </a:prstGeom>
          </p:spPr>
        </p:pic>
        <p:pic>
          <p:nvPicPr>
            <p:cNvPr id="60" name="Picture 59">
              <a:extLst>
                <a:ext uri="{FF2B5EF4-FFF2-40B4-BE49-F238E27FC236}">
                  <a16:creationId xmlns:a16="http://schemas.microsoft.com/office/drawing/2014/main" id="{8927F508-3B2F-FA4F-FF4F-E5A0A7F6C236}"/>
                </a:ext>
              </a:extLst>
            </p:cNvPr>
            <p:cNvPicPr>
              <a:picLocks noChangeAspect="1"/>
            </p:cNvPicPr>
            <p:nvPr/>
          </p:nvPicPr>
          <p:blipFill>
            <a:blip r:embed="rId60"/>
            <a:stretch>
              <a:fillRect/>
            </a:stretch>
          </p:blipFill>
          <p:spPr>
            <a:xfrm>
              <a:off x="4636110" y="5261014"/>
              <a:ext cx="1187656" cy="881375"/>
            </a:xfrm>
            <a:prstGeom prst="rect">
              <a:avLst/>
            </a:prstGeom>
          </p:spPr>
        </p:pic>
        <p:pic>
          <p:nvPicPr>
            <p:cNvPr id="58" name="Picture 57">
              <a:extLst>
                <a:ext uri="{FF2B5EF4-FFF2-40B4-BE49-F238E27FC236}">
                  <a16:creationId xmlns:a16="http://schemas.microsoft.com/office/drawing/2014/main" id="{4C312B51-A98C-7908-E146-2E92004FDB00}"/>
                </a:ext>
              </a:extLst>
            </p:cNvPr>
            <p:cNvPicPr>
              <a:picLocks noChangeAspect="1"/>
            </p:cNvPicPr>
            <p:nvPr/>
          </p:nvPicPr>
          <p:blipFill>
            <a:blip r:embed="rId61"/>
            <a:stretch>
              <a:fillRect/>
            </a:stretch>
          </p:blipFill>
          <p:spPr>
            <a:xfrm>
              <a:off x="3860555" y="5261014"/>
              <a:ext cx="894151" cy="886395"/>
            </a:xfrm>
            <a:prstGeom prst="rect">
              <a:avLst/>
            </a:prstGeom>
          </p:spPr>
        </p:pic>
        <p:pic>
          <p:nvPicPr>
            <p:cNvPr id="75" name="Picture 74">
              <a:extLst>
                <a:ext uri="{FF2B5EF4-FFF2-40B4-BE49-F238E27FC236}">
                  <a16:creationId xmlns:a16="http://schemas.microsoft.com/office/drawing/2014/main" id="{5C9E0ED0-42BA-198C-2773-0CEA5288572C}"/>
                </a:ext>
              </a:extLst>
            </p:cNvPr>
            <p:cNvPicPr>
              <a:picLocks noChangeAspect="1"/>
            </p:cNvPicPr>
            <p:nvPr/>
          </p:nvPicPr>
          <p:blipFill>
            <a:blip r:embed="rId62"/>
            <a:stretch>
              <a:fillRect/>
            </a:stretch>
          </p:blipFill>
          <p:spPr>
            <a:xfrm>
              <a:off x="5421538" y="6139980"/>
              <a:ext cx="1193827" cy="887366"/>
            </a:xfrm>
            <a:prstGeom prst="rect">
              <a:avLst/>
            </a:prstGeom>
          </p:spPr>
        </p:pic>
        <p:pic>
          <p:nvPicPr>
            <p:cNvPr id="74" name="Picture 73">
              <a:extLst>
                <a:ext uri="{FF2B5EF4-FFF2-40B4-BE49-F238E27FC236}">
                  <a16:creationId xmlns:a16="http://schemas.microsoft.com/office/drawing/2014/main" id="{17219A12-313E-A6DF-B699-857EB4680208}"/>
                </a:ext>
              </a:extLst>
            </p:cNvPr>
            <p:cNvPicPr>
              <a:picLocks noChangeAspect="1"/>
            </p:cNvPicPr>
            <p:nvPr/>
          </p:nvPicPr>
          <p:blipFill>
            <a:blip r:embed="rId63"/>
            <a:stretch>
              <a:fillRect/>
            </a:stretch>
          </p:blipFill>
          <p:spPr>
            <a:xfrm>
              <a:off x="4909336" y="6139980"/>
              <a:ext cx="670044" cy="890657"/>
            </a:xfrm>
            <a:prstGeom prst="rect">
              <a:avLst/>
            </a:prstGeom>
          </p:spPr>
        </p:pic>
        <p:pic>
          <p:nvPicPr>
            <p:cNvPr id="72" name="Picture 71">
              <a:extLst>
                <a:ext uri="{FF2B5EF4-FFF2-40B4-BE49-F238E27FC236}">
                  <a16:creationId xmlns:a16="http://schemas.microsoft.com/office/drawing/2014/main" id="{78AC2630-77D3-BAD1-3804-25957CE3E974}"/>
                </a:ext>
              </a:extLst>
            </p:cNvPr>
            <p:cNvPicPr>
              <a:picLocks noChangeAspect="1"/>
            </p:cNvPicPr>
            <p:nvPr/>
          </p:nvPicPr>
          <p:blipFill>
            <a:blip r:embed="rId64"/>
            <a:stretch>
              <a:fillRect/>
            </a:stretch>
          </p:blipFill>
          <p:spPr>
            <a:xfrm>
              <a:off x="4017351" y="6139980"/>
              <a:ext cx="894150" cy="886394"/>
            </a:xfrm>
            <a:prstGeom prst="rect">
              <a:avLst/>
            </a:prstGeom>
          </p:spPr>
        </p:pic>
        <p:pic>
          <p:nvPicPr>
            <p:cNvPr id="42" name="Picture 41">
              <a:extLst>
                <a:ext uri="{FF2B5EF4-FFF2-40B4-BE49-F238E27FC236}">
                  <a16:creationId xmlns:a16="http://schemas.microsoft.com/office/drawing/2014/main" id="{1D44EABF-13BB-5925-F947-1CECC20EEC5A}"/>
                </a:ext>
              </a:extLst>
            </p:cNvPr>
            <p:cNvPicPr>
              <a:picLocks noChangeAspect="1"/>
            </p:cNvPicPr>
            <p:nvPr/>
          </p:nvPicPr>
          <p:blipFill>
            <a:blip r:embed="rId65"/>
            <a:stretch>
              <a:fillRect/>
            </a:stretch>
          </p:blipFill>
          <p:spPr>
            <a:xfrm>
              <a:off x="7485516" y="3500205"/>
              <a:ext cx="918713" cy="902722"/>
            </a:xfrm>
            <a:prstGeom prst="rect">
              <a:avLst/>
            </a:prstGeom>
          </p:spPr>
        </p:pic>
        <p:pic>
          <p:nvPicPr>
            <p:cNvPr id="41" name="Picture 40">
              <a:extLst>
                <a:ext uri="{FF2B5EF4-FFF2-40B4-BE49-F238E27FC236}">
                  <a16:creationId xmlns:a16="http://schemas.microsoft.com/office/drawing/2014/main" id="{214D16ED-8251-B004-9706-3D2379812AF4}"/>
                </a:ext>
              </a:extLst>
            </p:cNvPr>
            <p:cNvPicPr>
              <a:picLocks noChangeAspect="1"/>
            </p:cNvPicPr>
            <p:nvPr/>
          </p:nvPicPr>
          <p:blipFill>
            <a:blip r:embed="rId66"/>
            <a:stretch>
              <a:fillRect/>
            </a:stretch>
          </p:blipFill>
          <p:spPr>
            <a:xfrm>
              <a:off x="5820364" y="5268791"/>
              <a:ext cx="894161" cy="886406"/>
            </a:xfrm>
            <a:prstGeom prst="rect">
              <a:avLst/>
            </a:prstGeom>
          </p:spPr>
        </p:pic>
        <p:pic>
          <p:nvPicPr>
            <p:cNvPr id="2" name="Picture 1" descr="A close-up of a purple and yellow swirl&#10;&#10;AI-generated content may be incorrect.">
              <a:extLst>
                <a:ext uri="{FF2B5EF4-FFF2-40B4-BE49-F238E27FC236}">
                  <a16:creationId xmlns:a16="http://schemas.microsoft.com/office/drawing/2014/main" id="{DB4EC5EE-1BEC-76AE-9CF5-80270746CB06}"/>
                </a:ext>
              </a:extLst>
            </p:cNvPr>
            <p:cNvPicPr>
              <a:picLocks noChangeAspect="1"/>
            </p:cNvPicPr>
            <p:nvPr/>
          </p:nvPicPr>
          <p:blipFill>
            <a:blip r:embed="rId67">
              <a:extLst>
                <a:ext uri="{28A0092B-C50C-407E-A947-70E740481C1C}">
                  <a14:useLocalDpi xmlns:a14="http://schemas.microsoft.com/office/drawing/2010/main" val="0"/>
                </a:ext>
              </a:extLst>
            </a:blip>
            <a:stretch>
              <a:fillRect/>
            </a:stretch>
          </p:blipFill>
          <p:spPr>
            <a:xfrm>
              <a:off x="9178179" y="1736948"/>
              <a:ext cx="1013363" cy="902722"/>
            </a:xfrm>
            <a:prstGeom prst="rect">
              <a:avLst/>
            </a:prstGeom>
          </p:spPr>
        </p:pic>
        <p:pic>
          <p:nvPicPr>
            <p:cNvPr id="73" name="Picture 72">
              <a:extLst>
                <a:ext uri="{FF2B5EF4-FFF2-40B4-BE49-F238E27FC236}">
                  <a16:creationId xmlns:a16="http://schemas.microsoft.com/office/drawing/2014/main" id="{39E93283-AE06-BD59-F337-8BBE65D06EC6}"/>
                </a:ext>
              </a:extLst>
            </p:cNvPr>
            <p:cNvPicPr>
              <a:picLocks noChangeAspect="1"/>
            </p:cNvPicPr>
            <p:nvPr/>
          </p:nvPicPr>
          <p:blipFill>
            <a:blip r:embed="rId68"/>
            <a:stretch>
              <a:fillRect/>
            </a:stretch>
          </p:blipFill>
          <p:spPr>
            <a:xfrm>
              <a:off x="6418950" y="6146493"/>
              <a:ext cx="894151" cy="886395"/>
            </a:xfrm>
            <a:prstGeom prst="rect">
              <a:avLst/>
            </a:prstGeom>
          </p:spPr>
        </p:pic>
        <p:pic>
          <p:nvPicPr>
            <p:cNvPr id="76" name="Picture 75">
              <a:extLst>
                <a:ext uri="{FF2B5EF4-FFF2-40B4-BE49-F238E27FC236}">
                  <a16:creationId xmlns:a16="http://schemas.microsoft.com/office/drawing/2014/main" id="{91DA9CB1-1C76-CED7-577D-C6D111A200C0}"/>
                </a:ext>
              </a:extLst>
            </p:cNvPr>
            <p:cNvPicPr>
              <a:picLocks noChangeAspect="1"/>
            </p:cNvPicPr>
            <p:nvPr/>
          </p:nvPicPr>
          <p:blipFill>
            <a:blip r:embed="rId69"/>
            <a:stretch>
              <a:fillRect/>
            </a:stretch>
          </p:blipFill>
          <p:spPr>
            <a:xfrm>
              <a:off x="7238221" y="6139980"/>
              <a:ext cx="1589602" cy="886395"/>
            </a:xfrm>
            <a:prstGeom prst="rect">
              <a:avLst/>
            </a:prstGeom>
          </p:spPr>
        </p:pic>
        <p:pic>
          <p:nvPicPr>
            <p:cNvPr id="69" name="Picture 68">
              <a:extLst>
                <a:ext uri="{FF2B5EF4-FFF2-40B4-BE49-F238E27FC236}">
                  <a16:creationId xmlns:a16="http://schemas.microsoft.com/office/drawing/2014/main" id="{E0383DCF-E158-731B-2A1C-46A00BE8924D}"/>
                </a:ext>
              </a:extLst>
            </p:cNvPr>
            <p:cNvPicPr>
              <a:picLocks noChangeAspect="1"/>
            </p:cNvPicPr>
            <p:nvPr/>
          </p:nvPicPr>
          <p:blipFill>
            <a:blip r:embed="rId70"/>
            <a:stretch>
              <a:fillRect/>
            </a:stretch>
          </p:blipFill>
          <p:spPr>
            <a:xfrm>
              <a:off x="8731936" y="6135376"/>
              <a:ext cx="673586" cy="891115"/>
            </a:xfrm>
            <a:prstGeom prst="rect">
              <a:avLst/>
            </a:prstGeom>
          </p:spPr>
        </p:pic>
      </p:grpSp>
    </p:spTree>
    <p:extLst>
      <p:ext uri="{BB962C8B-B14F-4D97-AF65-F5344CB8AC3E}">
        <p14:creationId xmlns:p14="http://schemas.microsoft.com/office/powerpoint/2010/main" val="14043570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152</TotalTime>
  <Words>935</Words>
  <Application>Microsoft Office PowerPoint</Application>
  <PresentationFormat>Breedbeeld</PresentationFormat>
  <Paragraphs>42</Paragraphs>
  <Slides>8</Slides>
  <Notes>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8</vt:i4>
      </vt:variant>
    </vt:vector>
  </HeadingPairs>
  <TitlesOfParts>
    <vt:vector size="14" baseType="lpstr">
      <vt:lpstr>Aptos</vt:lpstr>
      <vt:lpstr>Aptos Display</vt:lpstr>
      <vt:lpstr>Arial</vt:lpstr>
      <vt:lpstr>Calibri</vt:lpstr>
      <vt:lpstr>Times</vt:lpstr>
      <vt:lpstr>Office Theme</vt:lpstr>
      <vt:lpstr>  Description: What should have been just structure—coils, ducts, cells arranged with quiet biological purpose—started to feel almost intentional. Two sweat glands, curved toward each other across the tissue like hesitant strangers. Not quite touching but close enough to create a tension in the space between them. I tilted my head, adjusted the magnification, and suddenly it clicked: The Creation of Sweat. Unlike Michelangelo’s God and Adam, there is no divine spark leaping from gland to gland; no thunderclouds or angels swirling in the background. Here, the drama is quieter. Intimate. The glands themselves are both creator and creation, sculpted not in marble but in the soft architecture of living tissue. Not a moment of grand creation, but of continuous becoming.  Material: Skin, FFPE, xenium cell segmentation kit (nuclear (DAPI), interior protein and boundary stain)  Microscope: 10X Genomics Xenium Analyzer   Marie Chevalier – LUMC Dermatology (cutaneous lymphoma group) and Pathology (cancer Immunogenomics group) </vt:lpstr>
      <vt:lpstr>  Beschrijving: Wat eigenlijk alleen structuur had moeten zijn—spiraallijnen, kanalen, cellen gerangschikt met een stille biologische bedoeling—begon bijna opzettelijk te voelen. Twee zweetklieren, naar elkaar toe gebogen over het weefsel als aarzelende vreemden. Niet helemaal aan elkaar, maar dicht genoeg om spanning te creëren in de ruimte tussen hen. Ik kantelde mijn hoofd, stelde de vergroting bij, en plotseling viel het kwartje: De Creatie van Zweet. In tegenstelling tot Michelangelo's God en Adam springt er geen goddelijke vonk van klier naar klier; Geen onweerswolken of engelen die op de achtergrond ronddraaiden. Hier is het drama rustiger. Intiem. De klieren zelf zijn zowel schepper als schepping, niet uit marmer maar uit de zachte architectuur van levend weefsel gebeeldhouwd. Geen moment van grootse schepping, maar van het voortdurend worden.  Materiaal: Huid  Microscoop: 10X Genomics Xenium Analyzer   Marie Chevalier – LUMC Dermatologie (cutaneous lymphoma group) and Pathologie (cancer Immunogenomics group) </vt:lpstr>
      <vt:lpstr>Description: A HER2-positive tumoroid embedded in a 3D collagen matrix is attacked by recruited T-cells. T-cell–redirecting bispecific antibodies promote interactions between T-cells and tumor cells, triggering T-cell activation upon target engagement. Activated T-cells (blue) display enhanced F-actin organization (green) and initiate tumor cell killing, while activation-associated chemotactic signaling promotes the continued recruitment of additional T-cells toward the tumoroid. Tumor cell disruption leads to the release of membrane fragments, visible as small red puncta surrounding the tumoroid. This image captures the coordinated immune recruitment and tumor-targeting cascade during T-cell–mediated attack. The image is shown as a maximum-intensity projection of the 3D dataset.  Material: HER2-positive tumoroid embedded in a 3D collagen matrix and treated with T-cells and HER2-targeting T-cell–redirecting bispecific antibodies. The sample was fixed during the T-cell recruitment phase. T-cells were pre-labelled with Hoechst 33342 before the experiment. After fixation, the sample was stained for F-actin and HER2.  Microscope: Nikon confocal 20x long working distance water-immersion objective   Anita Liao - Leiden University LACDR </vt:lpstr>
      <vt:lpstr>Beschrijving: Een HER2-positieve tumor ingebed in een 3D-collageenmatrix wordt aangevallen door gerekruteerde T-cellen. T-cel-redirecting bispecifieke antilichamen bevorderen interacties tussen T-cellen en tumorcellen, waardoor T-celactivatie wordt geactiveerd bij het activeren van het doelwit. Geactiveerde T-cellen (blauw) vertonen een verbeterde F-actineorganisatie (groen) en initiëren het doden van tumorcellen, terwijl activatie-geassocieerde chemotactische signalering de voortdurende rekrutering van extra T-cellen naar de tumor bevordert. Tumorcelverstoring leidt tot de afgifte van membraanfragmenten, zichtbaar als kleine rode puncta rondom de tumor. Deze afbeelding legt de gecoördineerde immuunrekrutering en tumorgerichte cascade vast tijdens een door T-cellen gemedieerde aanval. De afbeelding wordt weergegeven als een maximum-intensiteitsprojectie van de 3D-dataset.  Materiaal: HER2-positieve tumoroid ingebed in een 3D collageen matrix en behandeld  met T-cellen en HER2-targeting T-cell–redirecting bispecifieke antilichamen.  Microscoop: Nikon confocal 20x long working distance water-immersie objectief   Anita Liao – Universiteit Leiden LACDR </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Laan, Annelies van der (CCB - LUMC)</dc:creator>
  <cp:lastModifiedBy>Lans, Jasmijn (COMM - LUMC)</cp:lastModifiedBy>
  <cp:revision>5</cp:revision>
  <dcterms:created xsi:type="dcterms:W3CDTF">2026-06-23T11:20:53Z</dcterms:created>
  <dcterms:modified xsi:type="dcterms:W3CDTF">2026-07-10T08:51:25Z</dcterms:modified>
</cp:coreProperties>
</file>